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148263" cy="9144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906" y="-78"/>
      </p:cViewPr>
      <p:guideLst>
        <p:guide orient="horz" pos="2880"/>
        <p:guide pos="162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6120" y="2840569"/>
            <a:ext cx="4376024" cy="1960033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72240" y="5181600"/>
            <a:ext cx="3603784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17252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3924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102209" y="488951"/>
            <a:ext cx="651577" cy="10401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4795" y="488951"/>
            <a:ext cx="1871608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3244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288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677" y="5875867"/>
            <a:ext cx="4376024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6677" y="3875620"/>
            <a:ext cx="4376024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235265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4795" y="2844801"/>
            <a:ext cx="126114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491746" y="2844801"/>
            <a:ext cx="1262039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7199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414" y="366184"/>
            <a:ext cx="4633437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413" y="2046817"/>
            <a:ext cx="227471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7413" y="2899833"/>
            <a:ext cx="227471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15246" y="2046817"/>
            <a:ext cx="2275604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15246" y="2899833"/>
            <a:ext cx="2275604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23295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37168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5687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414" y="364067"/>
            <a:ext cx="1693743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12828" y="364069"/>
            <a:ext cx="2878022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7414" y="1913469"/>
            <a:ext cx="1693743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5141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9095" y="6400801"/>
            <a:ext cx="3088958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09095" y="817033"/>
            <a:ext cx="3088958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9095" y="7156452"/>
            <a:ext cx="3088958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9906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7414" y="366184"/>
            <a:ext cx="4633437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414" y="2133602"/>
            <a:ext cx="4633437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7414" y="8475136"/>
            <a:ext cx="120126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F17E-ADEE-2A47-A3F3-0EA60E2CADB1}" type="datetimeFigureOut">
              <a:rPr lang="fr-FR" smtClean="0"/>
              <a:pPr/>
              <a:t>22/07/2015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58991" y="8475136"/>
            <a:ext cx="163028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89590" y="8475136"/>
            <a:ext cx="120126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CB6B-E56B-3644-902E-B128B2841E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2198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2210" y="775766"/>
            <a:ext cx="4929690" cy="329134"/>
          </a:xfrm>
        </p:spPr>
        <p:txBody>
          <a:bodyPr>
            <a:normAutofit/>
          </a:bodyPr>
          <a:lstStyle/>
          <a:p>
            <a:r>
              <a:rPr lang="fr-FR" sz="1500" b="1" dirty="0" smtClean="0">
                <a:solidFill>
                  <a:schemeClr val="bg1"/>
                </a:solidFill>
                <a:latin typeface="Arial"/>
                <a:cs typeface="Arial"/>
              </a:rPr>
              <a:t>Titre Taille 14, Arial</a:t>
            </a:r>
            <a:endParaRPr lang="fr-FR" sz="15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12210" y="1104901"/>
            <a:ext cx="4929690" cy="482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900" dirty="0" smtClean="0">
              <a:latin typeface="Arial"/>
              <a:cs typeface="Arial"/>
            </a:endParaRPr>
          </a:p>
          <a:p>
            <a:pPr algn="l"/>
            <a:r>
              <a:rPr lang="fr-FR" sz="900" dirty="0" smtClean="0">
                <a:latin typeface="Arial"/>
                <a:cs typeface="Arial"/>
              </a:rPr>
              <a:t>Auteurs  : </a:t>
            </a:r>
            <a:r>
              <a:rPr lang="fr-FR" sz="900" dirty="0" smtClean="0">
                <a:latin typeface="Arial"/>
                <a:cs typeface="Arial"/>
              </a:rPr>
              <a:t>Taille 9, </a:t>
            </a:r>
            <a:r>
              <a:rPr lang="fr-FR" sz="900" dirty="0" smtClean="0">
                <a:latin typeface="Arial"/>
                <a:cs typeface="Arial"/>
              </a:rPr>
              <a:t>Arial </a:t>
            </a:r>
          </a:p>
          <a:p>
            <a:pPr algn="l"/>
            <a:endParaRPr lang="fr-FR" sz="900" dirty="0" smtClean="0">
              <a:latin typeface="Arial"/>
              <a:cs typeface="Arial"/>
            </a:endParaRPr>
          </a:p>
          <a:p>
            <a:pPr algn="l"/>
            <a:r>
              <a:rPr lang="fr-FR" sz="900" dirty="0" smtClean="0">
                <a:latin typeface="Arial"/>
                <a:cs typeface="Arial"/>
              </a:rPr>
              <a:t>Service : Titre </a:t>
            </a:r>
            <a:r>
              <a:rPr lang="fr-FR" sz="900" dirty="0">
                <a:latin typeface="Arial"/>
                <a:cs typeface="Arial"/>
              </a:rPr>
              <a:t>Taille 9, Arial, </a:t>
            </a:r>
          </a:p>
          <a:p>
            <a:pPr algn="l"/>
            <a:r>
              <a:rPr lang="fr-FR" sz="900" dirty="0" smtClean="0">
                <a:latin typeface="Arial"/>
                <a:cs typeface="Arial"/>
              </a:rPr>
              <a:t>  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74110" y="1587500"/>
            <a:ext cx="5001690" cy="7280275"/>
          </a:xfrm>
          <a:prstGeom prst="rect">
            <a:avLst/>
          </a:prstGeom>
        </p:spPr>
        <p:txBody>
          <a:bodyPr vert="horz" lIns="144000" tIns="144000" rIns="144000" bIns="144000" numCol="2" spcCol="72000" rtlCol="0" anchor="t" anchorCtr="0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000" algn="l"/>
            <a:r>
              <a:rPr lang="fr-FR" sz="800" dirty="0" smtClean="0">
                <a:latin typeface="Arial"/>
                <a:cs typeface="Arial"/>
              </a:rPr>
              <a:t>Sous titre et Texte : Arial, Taille 8 au minimum </a:t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dirty="0" smtClean="0">
                <a:latin typeface="Arial"/>
                <a:cs typeface="Arial"/>
              </a:rPr>
              <a:t/>
            </a:r>
            <a:br>
              <a:rPr lang="fr-FR" sz="800" dirty="0" smtClean="0">
                <a:latin typeface="Arial"/>
                <a:cs typeface="Arial"/>
              </a:rPr>
            </a:br>
            <a:r>
              <a:rPr lang="fr-FR" sz="800" b="1" dirty="0" smtClean="0">
                <a:solidFill>
                  <a:srgbClr val="FF0000"/>
                </a:solidFill>
                <a:latin typeface="Arial"/>
                <a:cs typeface="Arial"/>
              </a:rPr>
              <a:t>NE TOUCHER PAS  AU  FOND</a:t>
            </a:r>
            <a:endParaRPr lang="fr-FR" sz="800" b="1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362450" y="133349"/>
            <a:ext cx="785813" cy="6223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latin typeface="Arial"/>
                <a:cs typeface="Arial"/>
              </a:rPr>
              <a:t>P…</a:t>
            </a:r>
            <a:endParaRPr lang="fr-FR" sz="14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749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33</Words>
  <Application>Microsoft Macintosh PowerPoint</Application>
  <PresentationFormat>Personnalisé</PresentationFormat>
  <Paragraphs>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Titre Taille 14, Arial</vt:lpstr>
    </vt:vector>
  </TitlesOfParts>
  <Manager/>
  <Company>Imp. Boussaa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E.POSTER ATR 2015</dc:title>
  <dc:subject>E.POSTER</dc:subject>
  <dc:creator>DR Sami ABDELLATIF</dc:creator>
  <cp:keywords/>
  <dc:description>proprièté ATR</dc:description>
  <cp:lastModifiedBy>.</cp:lastModifiedBy>
  <cp:revision>15</cp:revision>
  <dcterms:created xsi:type="dcterms:W3CDTF">2014-10-08T08:07:08Z</dcterms:created>
  <dcterms:modified xsi:type="dcterms:W3CDTF">2015-07-22T10:22:02Z</dcterms:modified>
  <cp:category/>
</cp:coreProperties>
</file>