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8263" cy="9144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D7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112" y="-78"/>
      </p:cViewPr>
      <p:guideLst>
        <p:guide orient="horz" pos="2880"/>
        <p:guide pos="16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6120" y="2840569"/>
            <a:ext cx="4376024" cy="1960033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2240" y="5181600"/>
            <a:ext cx="3603784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1725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3924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02209" y="488951"/>
            <a:ext cx="651577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95" y="488951"/>
            <a:ext cx="1871608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244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288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677" y="5875867"/>
            <a:ext cx="4376024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6677" y="3875620"/>
            <a:ext cx="4376024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526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95" y="2844801"/>
            <a:ext cx="126114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91746" y="2844801"/>
            <a:ext cx="1262039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199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3" y="2046817"/>
            <a:ext cx="227471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7413" y="2899833"/>
            <a:ext cx="227471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15246" y="2046817"/>
            <a:ext cx="2275604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15246" y="2899833"/>
            <a:ext cx="2275604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2329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7168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68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4067"/>
            <a:ext cx="169374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2828" y="364069"/>
            <a:ext cx="287802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7414" y="1913469"/>
            <a:ext cx="169374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5141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9095" y="6400801"/>
            <a:ext cx="3088958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09095" y="817033"/>
            <a:ext cx="308895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9095" y="7156452"/>
            <a:ext cx="3088958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906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4" y="2133602"/>
            <a:ext cx="4633437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7414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F17E-ADEE-2A47-A3F3-0EA60E2CADB1}" type="datetimeFigureOut">
              <a:rPr lang="fr-FR" smtClean="0"/>
              <a:pPr/>
              <a:t>26/08/2016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58991" y="8475136"/>
            <a:ext cx="163028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89590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2198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210" y="775766"/>
            <a:ext cx="4929690" cy="329134"/>
          </a:xfrm>
        </p:spPr>
        <p:txBody>
          <a:bodyPr>
            <a:normAutofit/>
          </a:bodyPr>
          <a:lstStyle/>
          <a:p>
            <a:pPr algn="l"/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Titre Taille </a:t>
            </a:r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12, </a:t>
            </a:r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Arial</a:t>
            </a:r>
            <a:endParaRPr lang="fr-FR" sz="1500" b="1" dirty="0">
              <a:solidFill>
                <a:srgbClr val="722D7B"/>
              </a:solidFill>
              <a:latin typeface="Arial"/>
              <a:cs typeface="Arial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2210" y="1104901"/>
            <a:ext cx="4929690" cy="48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900" b="1" dirty="0" smtClean="0">
                <a:solidFill>
                  <a:schemeClr val="bg1"/>
                </a:solidFill>
                <a:latin typeface="+mn-lt"/>
                <a:cs typeface="Arial"/>
              </a:rPr>
              <a:t>Auteurs  et service : Taille 8 à 9 Arial.  </a:t>
            </a:r>
            <a:r>
              <a:rPr lang="fr-FR" sz="900" b="1" dirty="0" smtClean="0">
                <a:solidFill>
                  <a:schemeClr val="bg1"/>
                </a:solidFill>
                <a:latin typeface="+mn-lt"/>
              </a:rPr>
              <a:t>Le nom de l’orateur doit être souligné </a:t>
            </a:r>
            <a:endParaRPr lang="fr-FR" sz="900" b="1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4110" y="1587501"/>
            <a:ext cx="2450015" cy="7270750"/>
          </a:xfrm>
          <a:prstGeom prst="rect">
            <a:avLst/>
          </a:prstGeom>
        </p:spPr>
        <p:txBody>
          <a:bodyPr vert="horz" lIns="144000" tIns="144000" rIns="144000" bIns="144000" numCol="2" spcCol="72000" rtlCol="0" anchor="t" anchorCtr="0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 algn="l"/>
            <a:r>
              <a:rPr lang="fr-FR" sz="800" dirty="0" smtClean="0">
                <a:latin typeface="Arial"/>
                <a:cs typeface="Arial"/>
              </a:rPr>
              <a:t>Sous titre et Texte : Arial, Taille </a:t>
            </a:r>
            <a:r>
              <a:rPr lang="fr-FR" sz="800" dirty="0" smtClean="0">
                <a:latin typeface="Arial"/>
                <a:cs typeface="Arial"/>
              </a:rPr>
              <a:t> 6 à 8 </a:t>
            </a:r>
            <a:r>
              <a:rPr lang="fr-FR" sz="800" dirty="0" smtClean="0">
                <a:latin typeface="Arial"/>
                <a:cs typeface="Arial"/>
              </a:rPr>
              <a:t>au </a:t>
            </a:r>
            <a:r>
              <a:rPr lang="fr-FR" sz="800" dirty="0" smtClean="0">
                <a:latin typeface="Arial"/>
                <a:cs typeface="Arial"/>
              </a:rPr>
              <a:t>minimum  </a:t>
            </a: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>Il faut garder </a:t>
            </a:r>
            <a:r>
              <a:rPr lang="fr-FR" sz="800" dirty="0" smtClean="0">
                <a:latin typeface="Arial"/>
                <a:cs typeface="Arial"/>
              </a:rPr>
              <a:t>le même  fond pour </a:t>
            </a:r>
            <a:r>
              <a:rPr lang="fr-FR" sz="800" dirty="0" smtClean="0">
                <a:latin typeface="Arial"/>
                <a:cs typeface="Arial"/>
              </a:rPr>
              <a:t>le texte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305300" y="9524"/>
            <a:ext cx="785813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latin typeface="Arial"/>
                <a:cs typeface="Arial"/>
              </a:rPr>
              <a:t>P…..</a:t>
            </a:r>
            <a:endParaRPr lang="fr-FR" sz="1400" b="1" dirty="0">
              <a:latin typeface="Arial"/>
              <a:cs typeface="Arial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</p:spPr>
        <p:txBody>
          <a:bodyPr vert="horz" lIns="144000" tIns="144000" rIns="144000" bIns="144000" numCol="2" spcCol="72000" rtlCol="0" anchor="t" anchorCtr="0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 algn="l"/>
            <a:r>
              <a:rPr lang="fr-FR" sz="800" dirty="0" smtClean="0">
                <a:latin typeface="Arial"/>
                <a:cs typeface="Arial"/>
              </a:rPr>
              <a:t>Sous titre et Texte : Arial, Taille </a:t>
            </a:r>
            <a:r>
              <a:rPr lang="fr-FR" sz="800" dirty="0" smtClean="0">
                <a:latin typeface="Arial"/>
                <a:cs typeface="Arial"/>
              </a:rPr>
              <a:t> 6 à 8 </a:t>
            </a:r>
            <a:r>
              <a:rPr lang="fr-FR" sz="800" dirty="0" smtClean="0">
                <a:latin typeface="Arial"/>
                <a:cs typeface="Arial"/>
              </a:rPr>
              <a:t>au </a:t>
            </a:r>
            <a:r>
              <a:rPr lang="fr-FR" sz="800" dirty="0" smtClean="0">
                <a:latin typeface="Arial"/>
                <a:cs typeface="Arial"/>
              </a:rPr>
              <a:t>minimum  </a:t>
            </a: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>Il faut garder </a:t>
            </a:r>
            <a:r>
              <a:rPr lang="fr-FR" sz="800" dirty="0" smtClean="0">
                <a:latin typeface="Arial"/>
                <a:cs typeface="Arial"/>
              </a:rPr>
              <a:t>le même  fond pour </a:t>
            </a:r>
            <a:r>
              <a:rPr lang="fr-FR" sz="800" dirty="0" smtClean="0">
                <a:latin typeface="Arial"/>
                <a:cs typeface="Arial"/>
              </a:rPr>
              <a:t>le texte</a:t>
            </a:r>
          </a:p>
        </p:txBody>
      </p:sp>
    </p:spTree>
    <p:extLst>
      <p:ext uri="{BB962C8B-B14F-4D97-AF65-F5344CB8AC3E}">
        <p14:creationId xmlns="" xmlns:p14="http://schemas.microsoft.com/office/powerpoint/2010/main" val="26074982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50</Words>
  <Application>Microsoft Macintosh PowerPoint</Application>
  <PresentationFormat>Personnalisé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Titre Taille 12, Arial</vt:lpstr>
    </vt:vector>
  </TitlesOfParts>
  <Company>Imp. Boussaa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Taille 14, Arial</dc:title>
  <dc:creator>Medwalid ABIDI</dc:creator>
  <cp:lastModifiedBy>ATR</cp:lastModifiedBy>
  <cp:revision>17</cp:revision>
  <dcterms:created xsi:type="dcterms:W3CDTF">2014-10-08T08:07:08Z</dcterms:created>
  <dcterms:modified xsi:type="dcterms:W3CDTF">2016-08-26T12:26:02Z</dcterms:modified>
</cp:coreProperties>
</file>