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148263" cy="9144000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16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2D7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05"/>
    <p:restoredTop sz="94713"/>
  </p:normalViewPr>
  <p:slideViewPr>
    <p:cSldViewPr snapToGrid="0">
      <p:cViewPr>
        <p:scale>
          <a:sx n="120" d="100"/>
          <a:sy n="120" d="100"/>
        </p:scale>
        <p:origin x="-1794" y="-72"/>
      </p:cViewPr>
      <p:guideLst>
        <p:guide orient="horz" pos="2880"/>
        <p:guide pos="16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6120" y="2840569"/>
            <a:ext cx="4376024" cy="1960033"/>
          </a:xfrm>
        </p:spPr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2240" y="5181600"/>
            <a:ext cx="3603784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31/10/2017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17252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31/10/2017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3924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102209" y="488951"/>
            <a:ext cx="651577" cy="10401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4795" y="488951"/>
            <a:ext cx="1871608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31/10/2017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3244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31/10/2017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2288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6677" y="5875867"/>
            <a:ext cx="4376024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06677" y="3875620"/>
            <a:ext cx="4376024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31/10/2017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35265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4795" y="2844801"/>
            <a:ext cx="126114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91746" y="2844801"/>
            <a:ext cx="1262039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31/10/2017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7199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414" y="366184"/>
            <a:ext cx="4633437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413" y="2046817"/>
            <a:ext cx="2274710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7413" y="2899833"/>
            <a:ext cx="227471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615246" y="2046817"/>
            <a:ext cx="2275604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615246" y="2899833"/>
            <a:ext cx="2275604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31/10/2017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23295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31/10/2017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71683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31/10/2017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56878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414" y="364067"/>
            <a:ext cx="1693743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12828" y="364069"/>
            <a:ext cx="2878022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7414" y="1913469"/>
            <a:ext cx="1693743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31/10/2017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5141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9095" y="6400801"/>
            <a:ext cx="3088958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009095" y="817033"/>
            <a:ext cx="3088958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09095" y="7156452"/>
            <a:ext cx="3088958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31/10/2017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9906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57414" y="366184"/>
            <a:ext cx="4633437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414" y="2133602"/>
            <a:ext cx="4633437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57414" y="8475136"/>
            <a:ext cx="120126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6F17E-ADEE-2A47-A3F3-0EA60E2CADB1}" type="datetimeFigureOut">
              <a:rPr lang="fr-FR" smtClean="0"/>
              <a:pPr/>
              <a:t>31/10/2017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758991" y="8475136"/>
            <a:ext cx="163028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689590" y="8475136"/>
            <a:ext cx="120126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2198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2210" y="892174"/>
            <a:ext cx="4929690" cy="314326"/>
          </a:xfrm>
        </p:spPr>
        <p:txBody>
          <a:bodyPr>
            <a:normAutofit fontScale="90000"/>
          </a:bodyPr>
          <a:lstStyle/>
          <a:p>
            <a:r>
              <a:rPr lang="fr-FR" sz="1500" b="1" dirty="0" smtClean="0">
                <a:solidFill>
                  <a:srgbClr val="722D7B"/>
                </a:solidFill>
                <a:latin typeface="Arial"/>
                <a:cs typeface="Arial"/>
              </a:rPr>
              <a:t>Titre Taille </a:t>
            </a:r>
            <a:r>
              <a:rPr lang="fr-FR" sz="1500" b="1" dirty="0" smtClean="0">
                <a:solidFill>
                  <a:srgbClr val="722D7B"/>
                </a:solidFill>
                <a:latin typeface="Arial"/>
                <a:cs typeface="Arial"/>
              </a:rPr>
              <a:t>12-14</a:t>
            </a:r>
            <a:r>
              <a:rPr lang="fr-FR" sz="1500" b="1" dirty="0" smtClean="0">
                <a:solidFill>
                  <a:srgbClr val="722D7B"/>
                </a:solidFill>
                <a:latin typeface="Arial"/>
                <a:cs typeface="Arial"/>
              </a:rPr>
              <a:t>, Arial</a:t>
            </a:r>
            <a:endParaRPr lang="fr-FR" sz="1500" b="1" dirty="0">
              <a:solidFill>
                <a:srgbClr val="722D7B"/>
              </a:solidFill>
              <a:latin typeface="Arial"/>
              <a:cs typeface="Arial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12210" y="1228725"/>
            <a:ext cx="4929690" cy="349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Auteurs :  Taille </a:t>
            </a:r>
            <a:r>
              <a:rPr lang="fr-FR" sz="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8-9</a:t>
            </a:r>
            <a:r>
              <a:rPr lang="fr-FR" sz="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Arial, </a:t>
            </a:r>
            <a:r>
              <a:rPr lang="fr-FR" sz="9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 nom de l’orateur doit être souligné </a:t>
            </a:r>
          </a:p>
          <a:p>
            <a:pPr algn="l"/>
            <a:r>
              <a:rPr lang="fr-FR" sz="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Service :  </a:t>
            </a:r>
            <a:r>
              <a:rPr lang="fr-FR" sz="9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Taille </a:t>
            </a:r>
            <a:r>
              <a:rPr lang="fr-FR" sz="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8-9, </a:t>
            </a:r>
            <a:r>
              <a:rPr lang="fr-FR" sz="9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Arial, </a:t>
            </a:r>
            <a:r>
              <a:rPr lang="fr-FR" sz="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9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74110" y="1600200"/>
            <a:ext cx="5001690" cy="7124701"/>
          </a:xfrm>
          <a:prstGeom prst="rect">
            <a:avLst/>
          </a:prstGeom>
        </p:spPr>
        <p:txBody>
          <a:bodyPr vert="horz" lIns="144000" tIns="144000" rIns="144000" bIns="144000" numCol="2" spcCol="72000" rtlCol="0" anchor="t" anchorCtr="0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000" algn="l"/>
            <a:r>
              <a:rPr lang="fr-FR" sz="800" dirty="0" smtClean="0">
                <a:latin typeface="Arial"/>
                <a:cs typeface="Arial"/>
              </a:rPr>
              <a:t>Sous titre et Texte : Arial, Taille </a:t>
            </a:r>
            <a:r>
              <a:rPr lang="fr-FR" sz="800" dirty="0" smtClean="0">
                <a:latin typeface="Arial"/>
                <a:cs typeface="Arial"/>
              </a:rPr>
              <a:t>6 - 8 </a:t>
            </a:r>
            <a:r>
              <a:rPr lang="fr-FR" sz="800" dirty="0" smtClean="0">
                <a:latin typeface="Arial"/>
                <a:cs typeface="Arial"/>
              </a:rPr>
              <a:t>au minimum </a:t>
            </a:r>
            <a:br>
              <a:rPr lang="fr-FR" sz="800" dirty="0" smtClean="0">
                <a:latin typeface="Arial"/>
                <a:cs typeface="Arial"/>
              </a:rPr>
            </a:br>
            <a:r>
              <a:rPr lang="fr-FR" sz="800" dirty="0" smtClean="0">
                <a:latin typeface="Arial"/>
                <a:cs typeface="Arial"/>
              </a:rPr>
              <a:t/>
            </a:r>
            <a:br>
              <a:rPr lang="fr-FR" sz="800" dirty="0" smtClean="0">
                <a:latin typeface="Arial"/>
                <a:cs typeface="Arial"/>
              </a:rPr>
            </a:br>
            <a:r>
              <a:rPr lang="fr-FR" sz="800" dirty="0" smtClean="0">
                <a:latin typeface="Arial"/>
                <a:cs typeface="Arial"/>
              </a:rPr>
              <a:t>Il faut garder </a:t>
            </a:r>
            <a:r>
              <a:rPr lang="fr-FR" sz="800" smtClean="0">
                <a:latin typeface="Arial"/>
                <a:cs typeface="Arial"/>
              </a:rPr>
              <a:t>le </a:t>
            </a:r>
            <a:r>
              <a:rPr lang="fr-FR" sz="800" smtClean="0">
                <a:latin typeface="Arial"/>
                <a:cs typeface="Arial"/>
              </a:rPr>
              <a:t>même fond pour </a:t>
            </a:r>
            <a:r>
              <a:rPr lang="fr-FR" sz="800" dirty="0" smtClean="0">
                <a:latin typeface="Arial"/>
                <a:cs typeface="Arial"/>
              </a:rPr>
              <a:t>le texte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395019" y="1"/>
            <a:ext cx="782741" cy="5106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>
                <a:latin typeface="Arial"/>
                <a:cs typeface="Arial"/>
              </a:rPr>
              <a:t>P …...</a:t>
            </a:r>
            <a:endParaRPr lang="fr-FR" sz="1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749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41</Words>
  <Application>Microsoft Macintosh PowerPoint</Application>
  <PresentationFormat>Personnalisé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Titre Taille 12-14, Arial</vt:lpstr>
    </vt:vector>
  </TitlesOfParts>
  <Company>Imp. Boussaa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Taille 14, Arial</dc:title>
  <dc:creator>Medwalid ABIDI</dc:creator>
  <cp:lastModifiedBy>ATR</cp:lastModifiedBy>
  <cp:revision>23</cp:revision>
  <dcterms:created xsi:type="dcterms:W3CDTF">2014-10-08T08:07:08Z</dcterms:created>
  <dcterms:modified xsi:type="dcterms:W3CDTF">2017-10-31T14:04:51Z</dcterms:modified>
</cp:coreProperties>
</file>