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48263" cy="9144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16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D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/>
    <p:restoredTop sz="94676"/>
  </p:normalViewPr>
  <p:slideViewPr>
    <p:cSldViewPr snapToGrid="0">
      <p:cViewPr>
        <p:scale>
          <a:sx n="100" d="100"/>
          <a:sy n="100" d="100"/>
        </p:scale>
        <p:origin x="-2112" y="-72"/>
      </p:cViewPr>
      <p:guideLst>
        <p:guide orient="horz" pos="2880"/>
        <p:guide pos="16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6120" y="2840569"/>
            <a:ext cx="4376024" cy="1960033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2240" y="5181600"/>
            <a:ext cx="3603784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1725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3924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02209" y="488951"/>
            <a:ext cx="651577" cy="104013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795" y="488951"/>
            <a:ext cx="1871608" cy="10401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44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228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677" y="5875867"/>
            <a:ext cx="4376024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6677" y="3875620"/>
            <a:ext cx="4376024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526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795" y="2844801"/>
            <a:ext cx="126114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91746" y="2844801"/>
            <a:ext cx="1262039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7199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414" y="366184"/>
            <a:ext cx="4633437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413" y="2046817"/>
            <a:ext cx="227471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7413" y="2899833"/>
            <a:ext cx="227471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15246" y="2046817"/>
            <a:ext cx="2275604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15246" y="2899833"/>
            <a:ext cx="2275604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32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168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68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414" y="364067"/>
            <a:ext cx="169374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2828" y="364069"/>
            <a:ext cx="287802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7414" y="1913469"/>
            <a:ext cx="169374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5141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095" y="6400801"/>
            <a:ext cx="3088958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009095" y="817033"/>
            <a:ext cx="3088958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9095" y="7156452"/>
            <a:ext cx="3088958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9906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7414" y="366184"/>
            <a:ext cx="4633437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414" y="2133602"/>
            <a:ext cx="4633437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7414" y="8475136"/>
            <a:ext cx="120126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F17E-ADEE-2A47-A3F3-0EA60E2CADB1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58991" y="8475136"/>
            <a:ext cx="163028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89590" y="8475136"/>
            <a:ext cx="120126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CB6B-E56B-3644-902E-B128B2841E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2198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12210" y="961901"/>
            <a:ext cx="4929690" cy="638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"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Titre Taille </a:t>
            </a: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12-14, </a:t>
            </a: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endParaRPr lang="fr-FR" sz="1400" kern="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 fontAlgn="b">
              <a:spcBef>
                <a:spcPts val="0"/>
              </a:spcBef>
            </a:pPr>
            <a:r>
              <a:rPr lang="fr-FR" sz="900" b="1" kern="800" dirty="0" smtClean="0">
                <a:solidFill>
                  <a:schemeClr val="bg1"/>
                </a:solidFill>
                <a:latin typeface="Arial"/>
                <a:cs typeface="Arial"/>
              </a:rPr>
              <a:t>Auteurs :  </a:t>
            </a:r>
            <a:r>
              <a:rPr lang="fr-FR" sz="900" b="1" kern="800" dirty="0">
                <a:solidFill>
                  <a:schemeClr val="bg1"/>
                </a:solidFill>
                <a:latin typeface="Arial"/>
                <a:cs typeface="Arial"/>
              </a:rPr>
              <a:t>Taille 9, Arial</a:t>
            </a:r>
            <a:r>
              <a:rPr lang="fr-FR" sz="800" kern="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4110" y="1600200"/>
            <a:ext cx="5001690" cy="7124701"/>
          </a:xfrm>
          <a:prstGeom prst="rect">
            <a:avLst/>
          </a:prstGeom>
        </p:spPr>
        <p:txBody>
          <a:bodyPr vert="horz" lIns="144000" tIns="144000" rIns="144000" bIns="144000" numCol="2" spcCol="72000" rtlCol="0" anchor="t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l"/>
            <a:endParaRPr lang="fr-FR" sz="800" dirty="0" smtClean="0">
              <a:latin typeface="Arial"/>
              <a:cs typeface="Arial"/>
            </a:endParaRPr>
          </a:p>
          <a:p>
            <a:pPr marL="36000" algn="l"/>
            <a:endParaRPr lang="fr-FR" sz="800" dirty="0" smtClean="0">
              <a:latin typeface="Arial"/>
              <a:cs typeface="Arial"/>
            </a:endParaRPr>
          </a:p>
          <a:p>
            <a:pPr marL="36000" algn="l"/>
            <a:endParaRPr lang="fr-FR" sz="800" dirty="0" smtClean="0">
              <a:latin typeface="Arial"/>
              <a:cs typeface="Arial"/>
            </a:endParaRPr>
          </a:p>
          <a:p>
            <a:pPr marL="36000" algn="l"/>
            <a:endParaRPr lang="fr-FR" sz="800" dirty="0" smtClean="0">
              <a:latin typeface="Arial"/>
              <a:cs typeface="Arial"/>
            </a:endParaRPr>
          </a:p>
          <a:p>
            <a:pPr marL="36000" algn="l"/>
            <a:endParaRPr lang="fr-FR" sz="800" dirty="0" smtClean="0">
              <a:latin typeface="Arial"/>
              <a:cs typeface="Arial"/>
            </a:endParaRPr>
          </a:p>
          <a:p>
            <a:pPr marL="36000" algn="l"/>
            <a:endParaRPr lang="fr-FR" sz="800" dirty="0" smtClean="0">
              <a:latin typeface="Arial"/>
              <a:cs typeface="Arial"/>
            </a:endParaRPr>
          </a:p>
          <a:p>
            <a:pPr marL="36000" algn="l"/>
            <a:r>
              <a:rPr lang="fr-FR" sz="800" b="1" dirty="0" smtClean="0">
                <a:latin typeface="Arial"/>
                <a:cs typeface="Arial"/>
              </a:rPr>
              <a:t>Sous </a:t>
            </a:r>
            <a:r>
              <a:rPr lang="fr-FR" sz="800" b="1" dirty="0">
                <a:latin typeface="Arial"/>
                <a:cs typeface="Arial"/>
              </a:rPr>
              <a:t>titre et Texte : Arial, Taille 8 au minimum </a:t>
            </a:r>
            <a:br>
              <a:rPr lang="fr-FR" sz="800" b="1" dirty="0">
                <a:latin typeface="Arial"/>
                <a:cs typeface="Arial"/>
              </a:rPr>
            </a:br>
            <a:r>
              <a:rPr lang="fr-FR" sz="800" b="1" dirty="0">
                <a:latin typeface="Arial"/>
                <a:cs typeface="Arial"/>
              </a:rPr>
              <a:t/>
            </a:r>
            <a:br>
              <a:rPr lang="fr-FR" sz="800" b="1" dirty="0">
                <a:latin typeface="Arial"/>
                <a:cs typeface="Arial"/>
              </a:rPr>
            </a:br>
            <a:r>
              <a:rPr lang="fr-FR" sz="800" b="1" dirty="0">
                <a:latin typeface="Arial"/>
                <a:cs typeface="Arial"/>
              </a:rPr>
              <a:t>Il faut garder le fond blanc pour le texte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438650" y="806450"/>
            <a:ext cx="709613" cy="174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chemeClr val="bg1"/>
                </a:solidFill>
                <a:latin typeface="Arial"/>
                <a:cs typeface="Arial"/>
              </a:rPr>
              <a:t>P ….</a:t>
            </a:r>
            <a:endParaRPr lang="fr-FR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498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</Words>
  <Application>Microsoft Macintosh PowerPoint</Application>
  <PresentationFormat>Personnalisé</PresentationFormat>
  <Paragraphs>10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Imp. Boussaa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Taille 14, Arial</dc:title>
  <dc:creator>Medwalid ABIDI</dc:creator>
  <cp:lastModifiedBy>ATR</cp:lastModifiedBy>
  <cp:revision>25</cp:revision>
  <dcterms:created xsi:type="dcterms:W3CDTF">2014-10-08T08:07:08Z</dcterms:created>
  <dcterms:modified xsi:type="dcterms:W3CDTF">2018-10-03T10:27:41Z</dcterms:modified>
</cp:coreProperties>
</file>