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5148263" cy="9144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16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D7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3"/>
    <p:restoredTop sz="94674"/>
  </p:normalViewPr>
  <p:slideViewPr>
    <p:cSldViewPr snapToGrid="0">
      <p:cViewPr>
        <p:scale>
          <a:sx n="130" d="100"/>
          <a:sy n="130" d="100"/>
        </p:scale>
        <p:origin x="-1620" y="-78"/>
      </p:cViewPr>
      <p:guideLst>
        <p:guide orient="horz" pos="2880"/>
        <p:guide pos="16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6120" y="2840569"/>
            <a:ext cx="4376024" cy="1960033"/>
          </a:xfrm>
        </p:spPr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2240" y="5181600"/>
            <a:ext cx="3603784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29/08/2019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1725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29/08/2019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3924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02209" y="488951"/>
            <a:ext cx="651577" cy="104013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795" y="488951"/>
            <a:ext cx="1871608" cy="104013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29/08/2019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3244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29/08/2019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2288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677" y="5875867"/>
            <a:ext cx="4376024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6677" y="3875620"/>
            <a:ext cx="4376024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29/08/2019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3526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4795" y="2844801"/>
            <a:ext cx="1261146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91746" y="2844801"/>
            <a:ext cx="1262039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29/08/2019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7199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414" y="366184"/>
            <a:ext cx="4633437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413" y="2046817"/>
            <a:ext cx="227471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7413" y="2899833"/>
            <a:ext cx="227471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615246" y="2046817"/>
            <a:ext cx="2275604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615246" y="2899833"/>
            <a:ext cx="2275604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29/08/2019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2329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29/08/2019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7168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29/08/2019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5687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414" y="364067"/>
            <a:ext cx="169374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2828" y="364069"/>
            <a:ext cx="2878022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7414" y="1913469"/>
            <a:ext cx="169374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29/08/2019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5141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095" y="6400801"/>
            <a:ext cx="3088958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009095" y="817033"/>
            <a:ext cx="3088958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09095" y="7156452"/>
            <a:ext cx="3088958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29/08/2019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9906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7414" y="366184"/>
            <a:ext cx="4633437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414" y="2133602"/>
            <a:ext cx="4633437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57414" y="8475136"/>
            <a:ext cx="120126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6F17E-ADEE-2A47-A3F3-0EA60E2CADB1}" type="datetimeFigureOut">
              <a:rPr lang="fr-FR" smtClean="0"/>
              <a:pPr/>
              <a:t>29/08/2019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58991" y="8475136"/>
            <a:ext cx="163028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689590" y="8475136"/>
            <a:ext cx="120126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2198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112210" y="961901"/>
            <a:ext cx="4929690" cy="638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400" b="1" dirty="0" smtClean="0">
                <a:solidFill>
                  <a:schemeClr val="bg1"/>
                </a:solidFill>
              </a:rPr>
              <a:t>Titre</a:t>
            </a:r>
            <a:r>
              <a:rPr lang="fr-FR" sz="1400" dirty="0" smtClean="0">
                <a:solidFill>
                  <a:schemeClr val="bg1"/>
                </a:solidFill>
              </a:rPr>
              <a:t> en Arial 12 à 14. </a:t>
            </a:r>
            <a:endParaRPr lang="fr-FR" sz="1400" dirty="0" smtClean="0">
              <a:solidFill>
                <a:schemeClr val="bg1"/>
              </a:solidFill>
            </a:endParaRPr>
          </a:p>
          <a:p>
            <a:pPr lvl="0"/>
            <a:r>
              <a:rPr lang="fr-FR" sz="1400" b="1" dirty="0" smtClean="0">
                <a:solidFill>
                  <a:schemeClr val="bg1"/>
                </a:solidFill>
              </a:rPr>
              <a:t>Les </a:t>
            </a:r>
            <a:r>
              <a:rPr lang="fr-FR" sz="1400" b="1" dirty="0" smtClean="0">
                <a:solidFill>
                  <a:schemeClr val="bg1"/>
                </a:solidFill>
              </a:rPr>
              <a:t>auteurs et le service</a:t>
            </a:r>
            <a:r>
              <a:rPr lang="fr-FR" sz="1400" dirty="0" smtClean="0">
                <a:solidFill>
                  <a:schemeClr val="bg1"/>
                </a:solidFill>
              </a:rPr>
              <a:t> en Arial 8 – 9. 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4110" y="1600200"/>
            <a:ext cx="2413058" cy="7124701"/>
          </a:xfrm>
          <a:prstGeom prst="rect">
            <a:avLst/>
          </a:prstGeom>
        </p:spPr>
        <p:txBody>
          <a:bodyPr vert="horz" lIns="144000" tIns="144000" rIns="144000" bIns="144000" numCol="2" spcCol="72000" rtlCol="0" anchor="t" anchorCtr="0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" algn="l"/>
            <a:endParaRPr lang="fr-FR" sz="800" b="1" dirty="0" smtClean="0"/>
          </a:p>
          <a:p>
            <a:pPr marL="36000" algn="l"/>
            <a:r>
              <a:rPr lang="fr-FR" sz="1200" b="1" dirty="0" smtClean="0"/>
              <a:t>Les </a:t>
            </a:r>
            <a:r>
              <a:rPr lang="fr-FR" sz="1200" b="1" dirty="0" smtClean="0"/>
              <a:t>sous titres</a:t>
            </a:r>
            <a:r>
              <a:rPr lang="fr-FR" sz="1200" dirty="0" smtClean="0"/>
              <a:t> en </a:t>
            </a:r>
            <a:r>
              <a:rPr lang="fr-FR" sz="1200" dirty="0" smtClean="0"/>
              <a:t>Arial 8 </a:t>
            </a:r>
            <a:r>
              <a:rPr lang="fr-FR" sz="1200" dirty="0" smtClean="0"/>
              <a:t>– 9</a:t>
            </a:r>
            <a:r>
              <a:rPr lang="fr-FR" sz="1200" dirty="0" smtClean="0"/>
              <a:t>.</a:t>
            </a:r>
          </a:p>
          <a:p>
            <a:pPr marL="36000" algn="l"/>
            <a:endParaRPr lang="fr-FR" sz="1200" dirty="0" smtClean="0"/>
          </a:p>
          <a:p>
            <a:pPr marL="36000" algn="l"/>
            <a:r>
              <a:rPr lang="fr-FR" sz="1200" dirty="0" smtClean="0"/>
              <a:t> </a:t>
            </a:r>
            <a:r>
              <a:rPr lang="fr-FR" sz="1200" b="1" dirty="0" smtClean="0"/>
              <a:t>Le texte</a:t>
            </a:r>
            <a:r>
              <a:rPr lang="fr-FR" sz="1200" dirty="0" smtClean="0"/>
              <a:t> en Arial  8 </a:t>
            </a:r>
            <a:r>
              <a:rPr lang="fr-FR" sz="1200" dirty="0">
                <a:solidFill>
                  <a:srgbClr val="722D7B"/>
                </a:solidFill>
                <a:latin typeface="Arial"/>
                <a:cs typeface="Arial"/>
              </a:rPr>
              <a:t/>
            </a:r>
            <a:br>
              <a:rPr lang="fr-FR" sz="1200" dirty="0">
                <a:solidFill>
                  <a:srgbClr val="722D7B"/>
                </a:solidFill>
                <a:latin typeface="Arial"/>
                <a:cs typeface="Arial"/>
              </a:rPr>
            </a:br>
            <a:endParaRPr lang="fr-FR" sz="1200" dirty="0" smtClean="0">
              <a:solidFill>
                <a:srgbClr val="722D7B"/>
              </a:solidFill>
              <a:latin typeface="Arial"/>
              <a:cs typeface="Arial"/>
            </a:endParaRPr>
          </a:p>
          <a:p>
            <a:pPr marL="36000" algn="l"/>
            <a:r>
              <a:rPr lang="fr-FR" sz="1200" dirty="0" smtClean="0">
                <a:latin typeface="Arial"/>
                <a:cs typeface="Arial"/>
              </a:rPr>
              <a:t>Ne pas changer le </a:t>
            </a:r>
            <a:r>
              <a:rPr lang="fr-FR" sz="1200" dirty="0">
                <a:latin typeface="Arial"/>
                <a:cs typeface="Arial"/>
              </a:rPr>
              <a:t>fond </a:t>
            </a:r>
            <a:r>
              <a:rPr lang="fr-FR" sz="1200" dirty="0" smtClean="0">
                <a:latin typeface="Arial"/>
                <a:cs typeface="Arial"/>
              </a:rPr>
              <a:t>du texte</a:t>
            </a:r>
            <a:endParaRPr lang="fr-FR" sz="1200" dirty="0">
              <a:latin typeface="Arial"/>
              <a:cs typeface="Arial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438650" y="692150"/>
            <a:ext cx="597403" cy="269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P …</a:t>
            </a:r>
            <a:endParaRPr lang="fr-FR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618580" y="1686764"/>
            <a:ext cx="2413058" cy="7124701"/>
          </a:xfrm>
          <a:prstGeom prst="rect">
            <a:avLst/>
          </a:prstGeom>
        </p:spPr>
        <p:txBody>
          <a:bodyPr vert="horz" lIns="144000" tIns="144000" rIns="144000" bIns="144000" numCol="2" spcCol="72000" rtlCol="0" anchor="t" anchorCtr="0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" algn="l"/>
            <a:endParaRPr lang="fr-FR" sz="800" b="1" dirty="0" smtClean="0"/>
          </a:p>
          <a:p>
            <a:pPr marL="36000" algn="l"/>
            <a:r>
              <a:rPr lang="fr-FR" sz="1200" b="1" dirty="0" smtClean="0"/>
              <a:t>Les </a:t>
            </a:r>
            <a:r>
              <a:rPr lang="fr-FR" sz="1200" b="1" dirty="0" smtClean="0"/>
              <a:t>sous titres</a:t>
            </a:r>
            <a:r>
              <a:rPr lang="fr-FR" sz="1200" dirty="0" smtClean="0"/>
              <a:t> en </a:t>
            </a:r>
            <a:r>
              <a:rPr lang="fr-FR" sz="1200" dirty="0" smtClean="0"/>
              <a:t>Arial 8 </a:t>
            </a:r>
            <a:r>
              <a:rPr lang="fr-FR" sz="1200" dirty="0" smtClean="0"/>
              <a:t>– 9</a:t>
            </a:r>
            <a:r>
              <a:rPr lang="fr-FR" sz="1200" dirty="0" smtClean="0"/>
              <a:t>.</a:t>
            </a:r>
          </a:p>
          <a:p>
            <a:pPr marL="36000" algn="l"/>
            <a:endParaRPr lang="fr-FR" sz="1200" dirty="0" smtClean="0"/>
          </a:p>
          <a:p>
            <a:pPr marL="36000" algn="l"/>
            <a:r>
              <a:rPr lang="fr-FR" sz="1200" dirty="0" smtClean="0"/>
              <a:t> </a:t>
            </a:r>
            <a:r>
              <a:rPr lang="fr-FR" sz="1200" b="1" dirty="0" smtClean="0"/>
              <a:t>Le texte</a:t>
            </a:r>
            <a:r>
              <a:rPr lang="fr-FR" sz="1200" dirty="0" smtClean="0"/>
              <a:t> en Arial  8 </a:t>
            </a:r>
            <a:r>
              <a:rPr lang="fr-FR" sz="1200" dirty="0">
                <a:solidFill>
                  <a:srgbClr val="722D7B"/>
                </a:solidFill>
                <a:latin typeface="Arial"/>
                <a:cs typeface="Arial"/>
              </a:rPr>
              <a:t/>
            </a:r>
            <a:br>
              <a:rPr lang="fr-FR" sz="1200" dirty="0">
                <a:solidFill>
                  <a:srgbClr val="722D7B"/>
                </a:solidFill>
                <a:latin typeface="Arial"/>
                <a:cs typeface="Arial"/>
              </a:rPr>
            </a:br>
            <a:endParaRPr lang="fr-FR" sz="1200" dirty="0" smtClean="0">
              <a:solidFill>
                <a:srgbClr val="722D7B"/>
              </a:solidFill>
              <a:latin typeface="Arial"/>
              <a:cs typeface="Arial"/>
            </a:endParaRPr>
          </a:p>
          <a:p>
            <a:pPr marL="36000" algn="l"/>
            <a:r>
              <a:rPr lang="fr-FR" sz="1200" dirty="0" smtClean="0">
                <a:latin typeface="Arial"/>
                <a:cs typeface="Arial"/>
              </a:rPr>
              <a:t>Ne pas changer le </a:t>
            </a:r>
            <a:r>
              <a:rPr lang="fr-FR" sz="1200" dirty="0">
                <a:latin typeface="Arial"/>
                <a:cs typeface="Arial"/>
              </a:rPr>
              <a:t>fond </a:t>
            </a:r>
            <a:r>
              <a:rPr lang="fr-FR" sz="1200" dirty="0" smtClean="0">
                <a:latin typeface="Arial"/>
                <a:cs typeface="Arial"/>
              </a:rPr>
              <a:t>du texte</a:t>
            </a:r>
            <a:endParaRPr lang="fr-FR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4982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50</Words>
  <Application>Microsoft Macintosh PowerPoint</Application>
  <PresentationFormat>Personnalisé</PresentationFormat>
  <Paragraphs>13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>Imp. Boussaa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Taille 14, Arial</dc:title>
  <dc:creator>Medwalid ABIDI</dc:creator>
  <cp:lastModifiedBy>ATR</cp:lastModifiedBy>
  <cp:revision>29</cp:revision>
  <dcterms:created xsi:type="dcterms:W3CDTF">2014-10-08T08:07:08Z</dcterms:created>
  <dcterms:modified xsi:type="dcterms:W3CDTF">2019-08-29T11:11:31Z</dcterms:modified>
</cp:coreProperties>
</file>