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148263" cy="9144000"/>
  <p:notesSz cx="77724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900" y="-102"/>
      </p:cViewPr>
      <p:guideLst>
        <p:guide orient="horz" pos="2880"/>
        <p:guide pos="16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4632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257400" y="4909680"/>
            <a:ext cx="4632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26316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257400" y="49096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2631600" y="49096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823760" y="21394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390120" y="21394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257400" y="49096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1823760" y="49096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3390120" y="4909680"/>
            <a:ext cx="149148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257400" y="2139480"/>
            <a:ext cx="4632840" cy="530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4632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226080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2631600" y="2139480"/>
            <a:ext cx="226080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86280" y="2840400"/>
            <a:ext cx="4375800" cy="908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2631600" y="2139480"/>
            <a:ext cx="226080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257400" y="49096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226080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26316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2631600" y="49096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2574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2631600" y="2139480"/>
            <a:ext cx="226080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257400" y="4909680"/>
            <a:ext cx="4632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86280" y="2840400"/>
            <a:ext cx="4375800" cy="19598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Cliquez et modifiez le titre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257400" y="8475120"/>
            <a:ext cx="120096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231E36A5-9619-4D75-BB57-C06F9C000FB7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03/11/2021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758960" y="8475120"/>
            <a:ext cx="163008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3689640" y="8475120"/>
            <a:ext cx="120096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543C3B7-2BB5-4057-BE84-DDBCB81BEC61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re 1"/>
          <p:cNvSpPr/>
          <p:nvPr/>
        </p:nvSpPr>
        <p:spPr>
          <a:xfrm>
            <a:off x="112320" y="961920"/>
            <a:ext cx="492948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400" b="1" strike="noStrike" spc="-1">
                <a:solidFill>
                  <a:srgbClr val="FFFFFF"/>
                </a:solidFill>
                <a:latin typeface="Arial"/>
              </a:rPr>
              <a:t>Titre Taille 14, Arial</a:t>
            </a:r>
            <a:endParaRPr lang="en-US" sz="1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800" b="0" strike="noStrike" spc="-1">
                <a:solidFill>
                  <a:srgbClr val="FFFFFF"/>
                </a:solidFill>
                <a:latin typeface="Arial"/>
              </a:rPr>
              <a:t>Titre Taille 9, Arial, Titre Taille 9, Arial, </a:t>
            </a:r>
            <a:endParaRPr lang="en-US" sz="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800" b="0" strike="noStrike" spc="-1">
                <a:solidFill>
                  <a:srgbClr val="FFFFFF"/>
                </a:solidFill>
                <a:latin typeface="Arial"/>
              </a:rPr>
              <a:t>Titre Taille 9, Arial, </a:t>
            </a:r>
            <a:endParaRPr lang="en-US" sz="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800" b="0" strike="noStrike" spc="-1">
                <a:solidFill>
                  <a:srgbClr val="FFFFFF"/>
                </a:solidFill>
                <a:latin typeface="Arial"/>
              </a:rPr>
              <a:t>Titre Taille 9, Arial,  </a:t>
            </a:r>
            <a:endParaRPr lang="en-US" sz="800" b="0" strike="noStrike" spc="-1">
              <a:latin typeface="Arial"/>
            </a:endParaRPr>
          </a:p>
        </p:txBody>
      </p:sp>
      <p:sp>
        <p:nvSpPr>
          <p:cNvPr id="42" name="Titre 1"/>
          <p:cNvSpPr/>
          <p:nvPr/>
        </p:nvSpPr>
        <p:spPr>
          <a:xfrm>
            <a:off x="4429080" y="730080"/>
            <a:ext cx="718920" cy="23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1000" b="1" strike="noStrike" spc="-1">
                <a:solidFill>
                  <a:srgbClr val="FFFFFF"/>
                </a:solidFill>
                <a:latin typeface="Arial"/>
              </a:rPr>
              <a:t>P …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8115" y="1928794"/>
            <a:ext cx="21431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spc="-1" dirty="0">
                <a:solidFill>
                  <a:schemeClr val="bg1"/>
                </a:solidFill>
              </a:rPr>
              <a:t>Sous titre et Texte : Arial, Taille 8 au minimum </a:t>
            </a:r>
            <a:r>
              <a:rPr lang="fr-FR" sz="1200" b="1" dirty="0" smtClean="0">
                <a:solidFill>
                  <a:schemeClr val="bg1"/>
                </a:solidFill>
              </a:rPr>
              <a:t/>
            </a:r>
            <a:br>
              <a:rPr lang="fr-FR" sz="1200" b="1" dirty="0" smtClean="0">
                <a:solidFill>
                  <a:schemeClr val="bg1"/>
                </a:solidFill>
              </a:rPr>
            </a:br>
            <a:r>
              <a:rPr lang="fr-FR" sz="1200" b="1" dirty="0" smtClean="0">
                <a:solidFill>
                  <a:schemeClr val="bg1"/>
                </a:solidFill>
              </a:rPr>
              <a:t/>
            </a:r>
            <a:br>
              <a:rPr lang="fr-FR" sz="1200" b="1" dirty="0" smtClean="0">
                <a:solidFill>
                  <a:schemeClr val="bg1"/>
                </a:solidFill>
              </a:rPr>
            </a:br>
            <a:r>
              <a:rPr lang="fr-FR" sz="1200" b="1" spc="-1" dirty="0">
                <a:solidFill>
                  <a:schemeClr val="bg1"/>
                </a:solidFill>
              </a:rPr>
              <a:t>Il faut garder le  même fond 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42</Words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Company>Imp. Boussaa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Taille 14, Arial</dc:title>
  <dc:subject/>
  <dc:creator>Medwalid ABIDI</dc:creator>
  <dc:description/>
  <cp:lastModifiedBy>dell</cp:lastModifiedBy>
  <cp:revision>31</cp:revision>
  <dcterms:created xsi:type="dcterms:W3CDTF">2014-10-08T08:07:08Z</dcterms:created>
  <dcterms:modified xsi:type="dcterms:W3CDTF">2021-11-03T11:24:38Z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Personnalisé</vt:lpwstr>
  </property>
  <property fmtid="{D5CDD505-2E9C-101B-9397-08002B2CF9AE}" pid="3" name="Slides">
    <vt:r8>1</vt:r8>
  </property>
</Properties>
</file>