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144000" cy="51482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2202"/>
    <p:restoredTop sz="96405"/>
  </p:normalViewPr>
  <p:slideViewPr>
    <p:cSldViewPr snapToGrid="0" snapToObjects="1">
      <p:cViewPr varScale="1">
        <p:scale>
          <a:sx n="155" d="100"/>
          <a:sy n="155" d="100"/>
        </p:scale>
        <p:origin x="-570" y="-96"/>
      </p:cViewPr>
      <p:guideLst>
        <p:guide orient="horz" pos="1621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2552"/>
            <a:ext cx="6858000" cy="1792358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4030"/>
            <a:ext cx="6858000" cy="1242971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AF508-5B41-D74A-BEAF-CE3D9B966028}" type="datetimeFigureOut">
              <a:rPr lang="fr-FR" smtClean="0"/>
              <a:pPr/>
              <a:t>02/08/2022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77C56-C57B-D945-9DD2-50B24C2F587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998167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AF508-5B41-D74A-BEAF-CE3D9B966028}" type="datetimeFigureOut">
              <a:rPr lang="fr-FR" smtClean="0"/>
              <a:pPr/>
              <a:t>02/08/2022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77C56-C57B-D945-9DD2-50B24C2F587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7589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4097"/>
            <a:ext cx="1971675" cy="436291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4097"/>
            <a:ext cx="5800725" cy="436291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AF508-5B41-D74A-BEAF-CE3D9B966028}" type="datetimeFigureOut">
              <a:rPr lang="fr-FR" smtClean="0"/>
              <a:pPr/>
              <a:t>02/08/2022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77C56-C57B-D945-9DD2-50B24C2F587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4115783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AF508-5B41-D74A-BEAF-CE3D9B966028}" type="datetimeFigureOut">
              <a:rPr lang="fr-FR" smtClean="0"/>
              <a:pPr/>
              <a:t>02/08/2022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77C56-C57B-D945-9DD2-50B24C2F587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867993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3491"/>
            <a:ext cx="7886700" cy="2141534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5285"/>
            <a:ext cx="7886700" cy="1126182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AF508-5B41-D74A-BEAF-CE3D9B966028}" type="datetimeFigureOut">
              <a:rPr lang="fr-FR" smtClean="0"/>
              <a:pPr/>
              <a:t>02/08/2022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77C56-C57B-D945-9DD2-50B24C2F587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737470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70486"/>
            <a:ext cx="3886200" cy="326652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70486"/>
            <a:ext cx="3886200" cy="326652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AF508-5B41-D74A-BEAF-CE3D9B966028}" type="datetimeFigureOut">
              <a:rPr lang="fr-FR" smtClean="0"/>
              <a:pPr/>
              <a:t>02/08/2022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77C56-C57B-D945-9DD2-50B24C2F587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4024298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4098"/>
            <a:ext cx="7886700" cy="99509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2040"/>
            <a:ext cx="3868340" cy="61850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80546"/>
            <a:ext cx="3868340" cy="27660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2040"/>
            <a:ext cx="3887391" cy="61850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80546"/>
            <a:ext cx="3887391" cy="27660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AF508-5B41-D74A-BEAF-CE3D9B966028}" type="datetimeFigureOut">
              <a:rPr lang="fr-FR" smtClean="0"/>
              <a:pPr/>
              <a:t>02/08/2022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77C56-C57B-D945-9DD2-50B24C2F587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687924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AF508-5B41-D74A-BEAF-CE3D9B966028}" type="datetimeFigureOut">
              <a:rPr lang="fr-FR" smtClean="0"/>
              <a:pPr/>
              <a:t>02/08/2022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77C56-C57B-D945-9DD2-50B24C2F587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989418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AF508-5B41-D74A-BEAF-CE3D9B966028}" type="datetimeFigureOut">
              <a:rPr lang="fr-FR" smtClean="0"/>
              <a:pPr/>
              <a:t>02/08/2022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77C56-C57B-D945-9DD2-50B24C2F587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593818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3218"/>
            <a:ext cx="2949178" cy="120126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1255"/>
            <a:ext cx="4629150" cy="365860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4479"/>
            <a:ext cx="2949178" cy="286133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AF508-5B41-D74A-BEAF-CE3D9B966028}" type="datetimeFigureOut">
              <a:rPr lang="fr-FR" smtClean="0"/>
              <a:pPr/>
              <a:t>02/08/2022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77C56-C57B-D945-9DD2-50B24C2F587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362058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3218"/>
            <a:ext cx="2949178" cy="120126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1255"/>
            <a:ext cx="4629150" cy="3658604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4479"/>
            <a:ext cx="2949178" cy="286133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AF508-5B41-D74A-BEAF-CE3D9B966028}" type="datetimeFigureOut">
              <a:rPr lang="fr-FR" smtClean="0"/>
              <a:pPr/>
              <a:t>02/08/2022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77C56-C57B-D945-9DD2-50B24C2F587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4155060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4098"/>
            <a:ext cx="7886700" cy="9950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70486"/>
            <a:ext cx="7886700" cy="32665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71678"/>
            <a:ext cx="2057400" cy="2740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8AF508-5B41-D74A-BEAF-CE3D9B966028}" type="datetimeFigureOut">
              <a:rPr lang="fr-FR" smtClean="0"/>
              <a:pPr/>
              <a:t>02/08/2022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71678"/>
            <a:ext cx="3086100" cy="2740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71678"/>
            <a:ext cx="2057400" cy="2740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77C56-C57B-D945-9DD2-50B24C2F587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868439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="" xmlns:a16="http://schemas.microsoft.com/office/drawing/2014/main" id="{812A687D-4C54-9945-A9AF-B56CCB296F3B}"/>
              </a:ext>
            </a:extLst>
          </p:cNvPr>
          <p:cNvSpPr txBox="1"/>
          <p:nvPr/>
        </p:nvSpPr>
        <p:spPr>
          <a:xfrm>
            <a:off x="1595718" y="-906"/>
            <a:ext cx="748388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">
              <a:spcBef>
                <a:spcPts val="0"/>
              </a:spcBef>
            </a:pPr>
            <a:r>
              <a:rPr lang="fr-FR" sz="1400" b="1" dirty="0">
                <a:solidFill>
                  <a:schemeClr val="bg1"/>
                </a:solidFill>
                <a:latin typeface="Arial"/>
                <a:cs typeface="Arial"/>
              </a:rPr>
              <a:t>Titre Taille </a:t>
            </a:r>
            <a:r>
              <a:rPr lang="fr-FR" sz="1400" b="1" dirty="0" smtClean="0">
                <a:solidFill>
                  <a:schemeClr val="bg1"/>
                </a:solidFill>
                <a:latin typeface="Arial"/>
                <a:cs typeface="Arial"/>
              </a:rPr>
              <a:t>12 au max </a:t>
            </a:r>
            <a:r>
              <a:rPr lang="fr-FR" sz="1400" b="1" dirty="0" smtClean="0">
                <a:solidFill>
                  <a:schemeClr val="bg1"/>
                </a:solidFill>
                <a:latin typeface="Arial"/>
                <a:cs typeface="Arial"/>
              </a:rPr>
              <a:t>14</a:t>
            </a:r>
            <a:r>
              <a:rPr lang="fr-FR" sz="1400" b="1" dirty="0">
                <a:solidFill>
                  <a:schemeClr val="bg1"/>
                </a:solidFill>
                <a:latin typeface="Arial"/>
                <a:cs typeface="Arial"/>
              </a:rPr>
              <a:t>, Arial</a:t>
            </a:r>
            <a:endParaRPr lang="fr-FR" sz="1400" kern="800" dirty="0">
              <a:solidFill>
                <a:schemeClr val="bg1"/>
              </a:solidFill>
              <a:latin typeface="Arial"/>
              <a:cs typeface="Arial"/>
            </a:endParaRPr>
          </a:p>
          <a:p>
            <a:pPr fontAlgn="b"/>
            <a:r>
              <a:rPr lang="fr-FR" sz="800" kern="800" dirty="0" smtClean="0">
                <a:solidFill>
                  <a:schemeClr val="bg1"/>
                </a:solidFill>
                <a:latin typeface="Arial"/>
                <a:cs typeface="Arial"/>
              </a:rPr>
              <a:t>Auteurs et service  </a:t>
            </a:r>
            <a:r>
              <a:rPr lang="fr-FR" sz="800" kern="800" dirty="0">
                <a:solidFill>
                  <a:schemeClr val="bg1"/>
                </a:solidFill>
                <a:latin typeface="Arial"/>
                <a:cs typeface="Arial"/>
              </a:rPr>
              <a:t>Taille 9, Arial, 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="" xmlns:a16="http://schemas.microsoft.com/office/drawing/2014/main" id="{5FE2DE66-7020-8D4D-BFE1-27B7C6EB8567}"/>
              </a:ext>
            </a:extLst>
          </p:cNvPr>
          <p:cNvSpPr txBox="1"/>
          <p:nvPr/>
        </p:nvSpPr>
        <p:spPr>
          <a:xfrm>
            <a:off x="1595718" y="740535"/>
            <a:ext cx="2445718" cy="861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b="1" dirty="0">
                <a:latin typeface="Arial"/>
                <a:cs typeface="Arial"/>
              </a:rPr>
              <a:t>Sous titre et Texte : Arial,</a:t>
            </a:r>
          </a:p>
          <a:p>
            <a:r>
              <a:rPr lang="fr-FR" sz="800" b="1" dirty="0">
                <a:latin typeface="Arial"/>
                <a:cs typeface="Arial"/>
              </a:rPr>
              <a:t>Taille 8 au minimum </a:t>
            </a:r>
            <a:r>
              <a:rPr lang="fr-FR" sz="800" dirty="0">
                <a:latin typeface="Arial"/>
                <a:cs typeface="Arial"/>
              </a:rPr>
              <a:t/>
            </a:r>
            <a:br>
              <a:rPr lang="fr-FR" sz="800" dirty="0">
                <a:latin typeface="Arial"/>
                <a:cs typeface="Arial"/>
              </a:rPr>
            </a:br>
            <a:r>
              <a:rPr lang="fr-FR" sz="800" dirty="0">
                <a:latin typeface="Arial"/>
                <a:cs typeface="Arial"/>
              </a:rPr>
              <a:t/>
            </a:r>
            <a:br>
              <a:rPr lang="fr-FR" sz="800" dirty="0">
                <a:latin typeface="Arial"/>
                <a:cs typeface="Arial"/>
              </a:rPr>
            </a:br>
            <a:endParaRPr lang="fr-FR" sz="800" dirty="0">
              <a:latin typeface="Arial"/>
              <a:cs typeface="Arial"/>
            </a:endParaRPr>
          </a:p>
          <a:p>
            <a:endParaRPr lang="fr-FR" dirty="0"/>
          </a:p>
        </p:txBody>
      </p:sp>
      <p:sp>
        <p:nvSpPr>
          <p:cNvPr id="6" name="ZoneTexte 5">
            <a:extLst>
              <a:ext uri="{FF2B5EF4-FFF2-40B4-BE49-F238E27FC236}">
                <a16:creationId xmlns="" xmlns:a16="http://schemas.microsoft.com/office/drawing/2014/main" id="{C49E98E8-B0D7-D542-AE21-4B761A00F059}"/>
              </a:ext>
            </a:extLst>
          </p:cNvPr>
          <p:cNvSpPr txBox="1"/>
          <p:nvPr/>
        </p:nvSpPr>
        <p:spPr>
          <a:xfrm>
            <a:off x="4108865" y="740535"/>
            <a:ext cx="2451655" cy="861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b="1" dirty="0">
                <a:latin typeface="Arial"/>
                <a:cs typeface="Arial"/>
              </a:rPr>
              <a:t>Sous titre et Texte : Arial,</a:t>
            </a:r>
          </a:p>
          <a:p>
            <a:r>
              <a:rPr lang="fr-FR" sz="800" b="1" dirty="0">
                <a:latin typeface="Arial"/>
                <a:cs typeface="Arial"/>
              </a:rPr>
              <a:t>Taille 8 au minimum </a:t>
            </a:r>
            <a:br>
              <a:rPr lang="fr-FR" sz="800" b="1" dirty="0">
                <a:latin typeface="Arial"/>
                <a:cs typeface="Arial"/>
              </a:rPr>
            </a:br>
            <a:r>
              <a:rPr lang="fr-FR" sz="800" b="1" dirty="0">
                <a:latin typeface="Arial"/>
                <a:cs typeface="Arial"/>
              </a:rPr>
              <a:t/>
            </a:r>
            <a:br>
              <a:rPr lang="fr-FR" sz="800" b="1" dirty="0">
                <a:latin typeface="Arial"/>
                <a:cs typeface="Arial"/>
              </a:rPr>
            </a:br>
            <a:endParaRPr lang="fr-FR" sz="800" b="1" dirty="0">
              <a:latin typeface="Arial"/>
              <a:cs typeface="Arial"/>
            </a:endParaRPr>
          </a:p>
          <a:p>
            <a:endParaRPr lang="fr-FR" dirty="0"/>
          </a:p>
        </p:txBody>
      </p:sp>
      <p:sp>
        <p:nvSpPr>
          <p:cNvPr id="7" name="ZoneTexte 6">
            <a:extLst>
              <a:ext uri="{FF2B5EF4-FFF2-40B4-BE49-F238E27FC236}">
                <a16:creationId xmlns="" xmlns:a16="http://schemas.microsoft.com/office/drawing/2014/main" id="{5D766CE1-13FB-9343-A593-F45AA4785286}"/>
              </a:ext>
            </a:extLst>
          </p:cNvPr>
          <p:cNvSpPr txBox="1"/>
          <p:nvPr/>
        </p:nvSpPr>
        <p:spPr>
          <a:xfrm>
            <a:off x="6627949" y="740535"/>
            <a:ext cx="2451655" cy="861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b="1" dirty="0">
                <a:latin typeface="Arial"/>
                <a:cs typeface="Arial"/>
              </a:rPr>
              <a:t>Sous titre et Texte : Arial,</a:t>
            </a:r>
          </a:p>
          <a:p>
            <a:r>
              <a:rPr lang="fr-FR" sz="800" b="1" dirty="0">
                <a:latin typeface="Arial"/>
                <a:cs typeface="Arial"/>
              </a:rPr>
              <a:t>Taille 8 au minimum </a:t>
            </a:r>
            <a:r>
              <a:rPr lang="fr-FR" sz="800" dirty="0">
                <a:latin typeface="Arial"/>
                <a:cs typeface="Arial"/>
              </a:rPr>
              <a:t/>
            </a:r>
            <a:br>
              <a:rPr lang="fr-FR" sz="800" dirty="0">
                <a:latin typeface="Arial"/>
                <a:cs typeface="Arial"/>
              </a:rPr>
            </a:br>
            <a:r>
              <a:rPr lang="fr-FR" sz="800" dirty="0">
                <a:latin typeface="Arial"/>
                <a:cs typeface="Arial"/>
              </a:rPr>
              <a:t/>
            </a:r>
            <a:br>
              <a:rPr lang="fr-FR" sz="800" dirty="0">
                <a:latin typeface="Arial"/>
                <a:cs typeface="Arial"/>
              </a:rPr>
            </a:br>
            <a:endParaRPr lang="fr-FR" sz="800" dirty="0">
              <a:latin typeface="Arial"/>
              <a:cs typeface="Arial"/>
            </a:endParaRPr>
          </a:p>
          <a:p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12274" y="17690"/>
            <a:ext cx="742566" cy="338554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fr-FR" sz="1600" b="1" dirty="0" smtClean="0">
                <a:solidFill>
                  <a:schemeClr val="bg1"/>
                </a:solidFill>
              </a:rPr>
              <a:t>P….</a:t>
            </a:r>
            <a:endParaRPr lang="fr-FR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9670165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</TotalTime>
  <Words>51</Words>
  <Application>Microsoft Macintosh PowerPoint</Application>
  <PresentationFormat>Personnalisé</PresentationFormat>
  <Paragraphs>9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Microsoft Office User</dc:creator>
  <cp:lastModifiedBy>dell</cp:lastModifiedBy>
  <cp:revision>4</cp:revision>
  <dcterms:created xsi:type="dcterms:W3CDTF">2022-07-14T13:46:16Z</dcterms:created>
  <dcterms:modified xsi:type="dcterms:W3CDTF">2022-08-02T11:06:05Z</dcterms:modified>
</cp:coreProperties>
</file>