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202"/>
    <p:restoredTop sz="96405"/>
  </p:normalViewPr>
  <p:slideViewPr>
    <p:cSldViewPr snapToGrid="0" snapToObjects="1">
      <p:cViewPr varScale="1">
        <p:scale>
          <a:sx n="155" d="100"/>
          <a:sy n="155" d="100"/>
        </p:scale>
        <p:origin x="-570" y="-96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816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89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57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6799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3747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242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8792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894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38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620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50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AF508-5B41-D74A-BEAF-CE3D9B966028}" type="datetimeFigureOut">
              <a:rPr lang="fr-FR" smtClean="0"/>
              <a:pPr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7C56-C57B-D945-9DD2-50B24C2F5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843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812A687D-4C54-9945-A9AF-B56CCB296F3B}"/>
              </a:ext>
            </a:extLst>
          </p:cNvPr>
          <p:cNvSpPr txBox="1"/>
          <p:nvPr/>
        </p:nvSpPr>
        <p:spPr>
          <a:xfrm>
            <a:off x="1595718" y="-906"/>
            <a:ext cx="7483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ts val="0"/>
              </a:spcBef>
            </a:pPr>
            <a:r>
              <a:rPr lang="fr-FR" sz="1400" b="1" dirty="0">
                <a:solidFill>
                  <a:schemeClr val="bg1"/>
                </a:solidFill>
                <a:latin typeface="Arial"/>
                <a:cs typeface="Arial"/>
              </a:rPr>
              <a:t>Titre Taille </a:t>
            </a: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12 au max </a:t>
            </a: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14</a:t>
            </a:r>
            <a:r>
              <a:rPr lang="fr-FR" sz="1400" b="1" dirty="0">
                <a:solidFill>
                  <a:schemeClr val="bg1"/>
                </a:solidFill>
                <a:latin typeface="Arial"/>
                <a:cs typeface="Arial"/>
              </a:rPr>
              <a:t>, Arial</a:t>
            </a:r>
            <a:endParaRPr lang="fr-FR" sz="1400" kern="800" dirty="0">
              <a:solidFill>
                <a:schemeClr val="bg1"/>
              </a:solidFill>
              <a:latin typeface="Arial"/>
              <a:cs typeface="Arial"/>
            </a:endParaRPr>
          </a:p>
          <a:p>
            <a:pPr fontAlgn="b"/>
            <a:r>
              <a:rPr lang="fr-FR" sz="800" kern="800" dirty="0" smtClean="0">
                <a:solidFill>
                  <a:schemeClr val="bg1"/>
                </a:solidFill>
                <a:latin typeface="Arial"/>
                <a:cs typeface="Arial"/>
              </a:rPr>
              <a:t>Auteurs et service  </a:t>
            </a:r>
            <a:r>
              <a:rPr lang="fr-FR" sz="800" kern="800" dirty="0">
                <a:solidFill>
                  <a:schemeClr val="bg1"/>
                </a:solidFill>
                <a:latin typeface="Arial"/>
                <a:cs typeface="Arial"/>
              </a:rPr>
              <a:t>Taille 9, Arial,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5FE2DE66-7020-8D4D-BFE1-27B7C6EB8567}"/>
              </a:ext>
            </a:extLst>
          </p:cNvPr>
          <p:cNvSpPr txBox="1"/>
          <p:nvPr/>
        </p:nvSpPr>
        <p:spPr>
          <a:xfrm>
            <a:off x="1595718" y="740535"/>
            <a:ext cx="2445718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b="1" dirty="0">
                <a:latin typeface="Arial"/>
                <a:cs typeface="Arial"/>
              </a:rPr>
              <a:t>Taille 8 au minimum </a:t>
            </a: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endParaRPr lang="fr-FR" sz="800" dirty="0">
              <a:latin typeface="Arial"/>
              <a:cs typeface="Arial"/>
            </a:endParaRP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C49E98E8-B0D7-D542-AE21-4B761A00F059}"/>
              </a:ext>
            </a:extLst>
          </p:cNvPr>
          <p:cNvSpPr txBox="1"/>
          <p:nvPr/>
        </p:nvSpPr>
        <p:spPr>
          <a:xfrm>
            <a:off x="4108865" y="740535"/>
            <a:ext cx="2451655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b="1" dirty="0">
                <a:latin typeface="Arial"/>
                <a:cs typeface="Arial"/>
              </a:rPr>
              <a:t>Taille 8 au minimum </a:t>
            </a:r>
            <a:br>
              <a:rPr lang="fr-FR" sz="800" b="1" dirty="0">
                <a:latin typeface="Arial"/>
                <a:cs typeface="Arial"/>
              </a:rPr>
            </a:br>
            <a:r>
              <a:rPr lang="fr-FR" sz="800" b="1" dirty="0">
                <a:latin typeface="Arial"/>
                <a:cs typeface="Arial"/>
              </a:rPr>
              <a:t/>
            </a:r>
            <a:br>
              <a:rPr lang="fr-FR" sz="800" b="1" dirty="0">
                <a:latin typeface="Arial"/>
                <a:cs typeface="Arial"/>
              </a:rPr>
            </a:br>
            <a:endParaRPr lang="fr-FR" sz="800" b="1" dirty="0">
              <a:latin typeface="Arial"/>
              <a:cs typeface="Arial"/>
            </a:endParaRPr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5D766CE1-13FB-9343-A593-F45AA4785286}"/>
              </a:ext>
            </a:extLst>
          </p:cNvPr>
          <p:cNvSpPr txBox="1"/>
          <p:nvPr/>
        </p:nvSpPr>
        <p:spPr>
          <a:xfrm>
            <a:off x="6627949" y="740535"/>
            <a:ext cx="2451655" cy="861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latin typeface="Arial"/>
                <a:cs typeface="Arial"/>
              </a:rPr>
              <a:t>Sous titre et Texte : Arial,</a:t>
            </a:r>
          </a:p>
          <a:p>
            <a:r>
              <a:rPr lang="fr-FR" sz="800" b="1" dirty="0">
                <a:latin typeface="Arial"/>
                <a:cs typeface="Arial"/>
              </a:rPr>
              <a:t>Taille 8 au minimum </a:t>
            </a: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r>
              <a:rPr lang="fr-FR" sz="800" dirty="0">
                <a:latin typeface="Arial"/>
                <a:cs typeface="Arial"/>
              </a:rPr>
              <a:t/>
            </a:r>
            <a:br>
              <a:rPr lang="fr-FR" sz="800" dirty="0">
                <a:latin typeface="Arial"/>
                <a:cs typeface="Arial"/>
              </a:rPr>
            </a:br>
            <a:endParaRPr lang="fr-FR" sz="800" dirty="0">
              <a:latin typeface="Arial"/>
              <a:cs typeface="Arial"/>
            </a:endParaRP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274" y="17690"/>
            <a:ext cx="742566" cy="33855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P….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701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51</Words>
  <Application>Microsoft Macintosh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dell</cp:lastModifiedBy>
  <cp:revision>4</cp:revision>
  <dcterms:created xsi:type="dcterms:W3CDTF">2022-07-14T13:46:16Z</dcterms:created>
  <dcterms:modified xsi:type="dcterms:W3CDTF">2022-08-02T11:06:05Z</dcterms:modified>
</cp:coreProperties>
</file>