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8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7440"/>
    <p:restoredTop sz="96405"/>
  </p:normalViewPr>
  <p:slideViewPr>
    <p:cSldViewPr snapToGrid="0" snapToObjects="1">
      <p:cViewPr varScale="1">
        <p:scale>
          <a:sx n="155" d="100"/>
          <a:sy n="155" d="100"/>
        </p:scale>
        <p:origin x="-798" y="-96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2552"/>
            <a:ext cx="6858000" cy="179235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4030"/>
            <a:ext cx="6858000" cy="124297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17/10/2023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816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17/10/2023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589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097"/>
            <a:ext cx="1971675" cy="436291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097"/>
            <a:ext cx="5800725" cy="436291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17/10/2023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1578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17/10/2023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6799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3491"/>
            <a:ext cx="7886700" cy="2141534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5285"/>
            <a:ext cx="7886700" cy="112618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17/10/2023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3747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486"/>
            <a:ext cx="3886200" cy="326652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0486"/>
            <a:ext cx="3886200" cy="326652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17/10/2023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242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4098"/>
            <a:ext cx="7886700" cy="99509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2040"/>
            <a:ext cx="3868340" cy="61850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80546"/>
            <a:ext cx="3868340" cy="2766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2040"/>
            <a:ext cx="3887391" cy="61850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80546"/>
            <a:ext cx="3887391" cy="2766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17/10/2023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8792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17/10/2023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8941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17/10/2023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9381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18"/>
            <a:ext cx="2949178" cy="12012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1255"/>
            <a:ext cx="4629150" cy="3658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479"/>
            <a:ext cx="2949178" cy="286133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17/10/2023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6205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18"/>
            <a:ext cx="2949178" cy="12012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1255"/>
            <a:ext cx="4629150" cy="365860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479"/>
            <a:ext cx="2949178" cy="286133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17/10/2023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550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0486"/>
            <a:ext cx="7886700" cy="3266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AF508-5B41-D74A-BEAF-CE3D9B966028}" type="datetimeFigureOut">
              <a:rPr lang="fr-FR" smtClean="0"/>
              <a:pPr/>
              <a:t>17/10/2023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6843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812A687D-4C54-9945-A9AF-B56CCB296F3B}"/>
              </a:ext>
            </a:extLst>
          </p:cNvPr>
          <p:cNvSpPr txBox="1"/>
          <p:nvPr/>
        </p:nvSpPr>
        <p:spPr>
          <a:xfrm>
            <a:off x="1595718" y="-29708"/>
            <a:ext cx="748388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>
              <a:spcBef>
                <a:spcPts val="0"/>
              </a:spcBef>
            </a:pPr>
            <a:r>
              <a:rPr lang="fr-FR" sz="1400" b="1" dirty="0">
                <a:solidFill>
                  <a:schemeClr val="bg1"/>
                </a:solidFill>
                <a:latin typeface="Arial"/>
                <a:cs typeface="Arial"/>
              </a:rPr>
              <a:t>Titre Taille 14, Arial</a:t>
            </a:r>
            <a:endParaRPr lang="fr-FR" sz="1400" kern="800" dirty="0">
              <a:solidFill>
                <a:schemeClr val="bg1"/>
              </a:solidFill>
              <a:latin typeface="Arial"/>
              <a:cs typeface="Arial"/>
            </a:endParaRPr>
          </a:p>
          <a:p>
            <a:pPr fontAlgn="b"/>
            <a:r>
              <a:rPr lang="fr-FR" sz="800" kern="800" dirty="0">
                <a:solidFill>
                  <a:schemeClr val="bg1"/>
                </a:solidFill>
                <a:latin typeface="Arial"/>
                <a:cs typeface="Arial"/>
              </a:rPr>
              <a:t>Titre Taille 9, Arial, Titre Taille 9, Arial, </a:t>
            </a:r>
          </a:p>
          <a:p>
            <a:pPr fontAlgn="b"/>
            <a:r>
              <a:rPr lang="fr-FR" sz="800" kern="800" dirty="0">
                <a:solidFill>
                  <a:schemeClr val="bg1"/>
                </a:solidFill>
                <a:latin typeface="Arial"/>
                <a:cs typeface="Arial"/>
              </a:rPr>
              <a:t>Titre Taille 9, Arial, </a:t>
            </a:r>
          </a:p>
          <a:p>
            <a:pPr fontAlgn="b"/>
            <a:r>
              <a:rPr lang="fr-FR" sz="800" kern="800" dirty="0">
                <a:solidFill>
                  <a:schemeClr val="bg1"/>
                </a:solidFill>
                <a:latin typeface="Arial"/>
                <a:cs typeface="Arial"/>
              </a:rPr>
              <a:t>Titre Taille 9, Arial,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5FE2DE66-7020-8D4D-BFE1-27B7C6EB8567}"/>
              </a:ext>
            </a:extLst>
          </p:cNvPr>
          <p:cNvSpPr txBox="1"/>
          <p:nvPr/>
        </p:nvSpPr>
        <p:spPr>
          <a:xfrm>
            <a:off x="1595718" y="740535"/>
            <a:ext cx="2445718" cy="861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Arial"/>
                <a:cs typeface="Arial"/>
              </a:rPr>
              <a:t>Sous titre et Texte : Arial,</a:t>
            </a:r>
          </a:p>
          <a:p>
            <a:r>
              <a:rPr lang="fr-FR" sz="800" dirty="0">
                <a:latin typeface="Arial"/>
                <a:cs typeface="Arial"/>
              </a:rPr>
              <a:t>Taille 8 au minimum </a:t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/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>Il faut garder le fond blanc pour le texte</a:t>
            </a:r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C49E98E8-B0D7-D542-AE21-4B761A00F059}"/>
              </a:ext>
            </a:extLst>
          </p:cNvPr>
          <p:cNvSpPr txBox="1"/>
          <p:nvPr/>
        </p:nvSpPr>
        <p:spPr>
          <a:xfrm>
            <a:off x="4108865" y="740535"/>
            <a:ext cx="2451655" cy="861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Arial"/>
                <a:cs typeface="Arial"/>
              </a:rPr>
              <a:t>Sous titre et Texte : Arial,</a:t>
            </a:r>
          </a:p>
          <a:p>
            <a:r>
              <a:rPr lang="fr-FR" sz="800" dirty="0">
                <a:latin typeface="Arial"/>
                <a:cs typeface="Arial"/>
              </a:rPr>
              <a:t>Taille 8 au minimum </a:t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/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>Il faut garder le fond blanc pour le texte</a:t>
            </a:r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5D766CE1-13FB-9343-A593-F45AA4785286}"/>
              </a:ext>
            </a:extLst>
          </p:cNvPr>
          <p:cNvSpPr txBox="1"/>
          <p:nvPr/>
        </p:nvSpPr>
        <p:spPr>
          <a:xfrm>
            <a:off x="6627949" y="740535"/>
            <a:ext cx="2451655" cy="861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Arial"/>
                <a:cs typeface="Arial"/>
              </a:rPr>
              <a:t>Sous titre et Texte : Arial,</a:t>
            </a:r>
          </a:p>
          <a:p>
            <a:r>
              <a:rPr lang="fr-FR" sz="800" dirty="0">
                <a:latin typeface="Arial"/>
                <a:cs typeface="Arial"/>
              </a:rPr>
              <a:t>Taille 8 au minimum </a:t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/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>Il faut garder le fond blanc pour le texte</a:t>
            </a:r>
          </a:p>
          <a:p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A6F2BF-DC12-E10A-79FC-0A1EDFDE3FF8}"/>
              </a:ext>
            </a:extLst>
          </p:cNvPr>
          <p:cNvSpPr txBox="1">
            <a:spLocks/>
          </p:cNvSpPr>
          <p:nvPr/>
        </p:nvSpPr>
        <p:spPr>
          <a:xfrm>
            <a:off x="8375073" y="72736"/>
            <a:ext cx="704531" cy="49258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>
                <a:solidFill>
                  <a:srgbClr val="FF0000"/>
                </a:solidFill>
                <a:latin typeface="Arial"/>
                <a:cs typeface="Arial"/>
              </a:rPr>
              <a:t>P ...</a:t>
            </a:r>
          </a:p>
        </p:txBody>
      </p:sp>
    </p:spTree>
    <p:extLst>
      <p:ext uri="{BB962C8B-B14F-4D97-AF65-F5344CB8AC3E}">
        <p14:creationId xmlns:p14="http://schemas.microsoft.com/office/powerpoint/2010/main" xmlns="" val="35967016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64</Words>
  <Application>Microsoft Office PowerPoint</Application>
  <PresentationFormat>Personnalisé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dell</cp:lastModifiedBy>
  <cp:revision>6</cp:revision>
  <dcterms:created xsi:type="dcterms:W3CDTF">2022-07-14T13:46:16Z</dcterms:created>
  <dcterms:modified xsi:type="dcterms:W3CDTF">2023-10-17T09:21:25Z</dcterms:modified>
</cp:coreProperties>
</file>