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257" r:id="rId2"/>
  </p:sldIdLst>
  <p:sldSz cx="5143500" cy="9144000" type="screen16x9"/>
  <p:notesSz cx="6858000" cy="9144000"/>
  <p:defaultTextStyle>
    <a:defPPr>
      <a:defRPr lang="fr-FR"/>
    </a:defPPr>
    <a:lvl1pPr marL="0" algn="l" defTabSz="8161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8098" algn="l" defTabSz="8161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6196" algn="l" defTabSz="8161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4294" algn="l" defTabSz="8161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2392" algn="l" defTabSz="8161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40489" algn="l" defTabSz="8161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8588" algn="l" defTabSz="8161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6685" algn="l" defTabSz="8161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4783" algn="l" defTabSz="8161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2400" y="-144"/>
      </p:cViewPr>
      <p:guideLst>
        <p:guide orient="horz" pos="2880"/>
        <p:guide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A0ADB-72EC-4C45-BF95-EE99E5492610}" type="datetimeFigureOut">
              <a:rPr lang="fr-FR" smtClean="0"/>
              <a:pPr/>
              <a:t>03/12/2013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64D51B-FEDF-4FD1-9937-BFE606C1C81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83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61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8098" algn="l" defTabSz="8161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6196" algn="l" defTabSz="8161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4294" algn="l" defTabSz="8161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2392" algn="l" defTabSz="8161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0489" algn="l" defTabSz="8161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8588" algn="l" defTabSz="8161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6685" algn="l" defTabSz="8161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4783" algn="l" defTabSz="8161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3530600"/>
            <a:ext cx="2009180" cy="5613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339" y="-1233"/>
            <a:ext cx="5144839" cy="9145233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459626" y="2307204"/>
            <a:ext cx="3177350" cy="1605741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681906" y="3294567"/>
            <a:ext cx="3662511" cy="439012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03/12/2013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03/12/2013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366185"/>
            <a:ext cx="1157288" cy="6237816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366185"/>
            <a:ext cx="3386138" cy="6237816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03/12/2013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03/12/2013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1339" y="-1233"/>
            <a:ext cx="5144839" cy="9145233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3530600"/>
            <a:ext cx="2009180" cy="561340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460912" y="2302317"/>
            <a:ext cx="3178683" cy="1610012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684086" y="3291072"/>
            <a:ext cx="3662172" cy="438912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03/12/2013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2915" y="1463040"/>
            <a:ext cx="1800225" cy="49499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3759" y="1463040"/>
            <a:ext cx="1800225" cy="49499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03/12/2013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915" y="1463040"/>
            <a:ext cx="1800225" cy="73152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772" y="2269131"/>
            <a:ext cx="1800225" cy="4145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43759" y="1463040"/>
            <a:ext cx="1800225" cy="73152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43759" y="2269131"/>
            <a:ext cx="1800225" cy="4145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03/12/2013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03/12/2013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03/12/2013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3530600"/>
            <a:ext cx="2009180" cy="5613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-2399406" y="2399409"/>
            <a:ext cx="9144000" cy="434518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441523" y="2101472"/>
            <a:ext cx="2931795" cy="1452569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1623" y="3491883"/>
            <a:ext cx="2141876" cy="44329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730099" y="3004514"/>
            <a:ext cx="3259553" cy="831085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03/12/2013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141214" y="0"/>
            <a:ext cx="4002286" cy="9144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3530600"/>
            <a:ext cx="2009180" cy="5613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6731000"/>
            <a:ext cx="2009180" cy="241300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377548" y="2290001"/>
            <a:ext cx="3086100" cy="1156592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643207" y="2907372"/>
            <a:ext cx="3429307" cy="98755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03/12/2013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1340" y="6734177"/>
            <a:ext cx="2010520" cy="2409824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339" y="6735057"/>
            <a:ext cx="5144839" cy="240894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2915" y="487680"/>
            <a:ext cx="4230529" cy="7315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915" y="1467505"/>
            <a:ext cx="4230529" cy="4773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113157" y="7827264"/>
            <a:ext cx="1224153" cy="2682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03/12/2013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8602" y="8380163"/>
            <a:ext cx="2657475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5584" y="8227763"/>
            <a:ext cx="282893" cy="67056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phique 1"/>
          <p:cNvGraphicFramePr/>
          <p:nvPr/>
        </p:nvGraphicFramePr>
        <p:xfrm>
          <a:off x="2139226" y="391944"/>
          <a:ext cx="989630" cy="737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195486" y="539552"/>
            <a:ext cx="4752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Titre Taille </a:t>
            </a:r>
            <a:r>
              <a:rPr lang="fr-FR" sz="1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14, </a:t>
            </a:r>
            <a:r>
              <a:rPr lang="fr-FR" sz="1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Arial</a:t>
            </a:r>
            <a:endParaRPr lang="fr-FR" sz="1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948621"/>
            <a:ext cx="5170312" cy="24622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Auteur : Taille </a:t>
            </a:r>
            <a:r>
              <a:rPr lang="fr-FR" sz="1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10, </a:t>
            </a:r>
            <a:r>
              <a:rPr lang="fr-FR" sz="1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Arial</a:t>
            </a:r>
            <a:endParaRPr lang="fr-FR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515966" y="399186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latin typeface="Arial Black" pitchFamily="34" charset="0"/>
                <a:cs typeface="Aharoni" pitchFamily="2" charset="-79"/>
              </a:rPr>
              <a:t>P </a:t>
            </a:r>
            <a:r>
              <a:rPr lang="fr-FR" sz="1200" b="1" dirty="0" smtClean="0">
                <a:latin typeface="Arial Black" pitchFamily="34" charset="0"/>
                <a:cs typeface="Aharoni" pitchFamily="2" charset="-79"/>
              </a:rPr>
              <a:t>…</a:t>
            </a:r>
            <a:endParaRPr lang="fr-FR" sz="1200" b="1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3478" y="1475656"/>
            <a:ext cx="2487268" cy="74789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Texte : Arial, Taille 10. </a:t>
            </a:r>
            <a:br>
              <a:rPr lang="fr-FR" sz="1000" dirty="0" smtClean="0"/>
            </a:br>
            <a:r>
              <a:rPr lang="fr-FR" sz="1000" dirty="0"/>
              <a:t/>
            </a:r>
            <a:br>
              <a:rPr lang="fr-FR" sz="1000" dirty="0"/>
            </a:br>
            <a:r>
              <a:rPr lang="fr-FR" sz="1000" dirty="0" smtClean="0"/>
              <a:t>Il faut garder le fond blanc pour le texte</a:t>
            </a:r>
          </a:p>
          <a:p>
            <a:endParaRPr lang="fr-FR" sz="1000" dirty="0"/>
          </a:p>
          <a:p>
            <a:r>
              <a:rPr lang="en-US" sz="1000" b="1" dirty="0" err="1"/>
              <a:t>Lorem</a:t>
            </a:r>
            <a:r>
              <a:rPr lang="en-US" sz="1000" b="1" dirty="0"/>
              <a:t> </a:t>
            </a:r>
            <a:r>
              <a:rPr lang="en-US" sz="1000" b="1" dirty="0" err="1"/>
              <a:t>Ipsum</a:t>
            </a:r>
            <a:r>
              <a:rPr lang="en-US" sz="1000" dirty="0"/>
              <a:t> is simply dummy text of the printing and typesetting industry. </a:t>
            </a:r>
            <a:r>
              <a:rPr lang="en-US" sz="1000" dirty="0" err="1"/>
              <a:t>Lorem</a:t>
            </a:r>
            <a:r>
              <a:rPr lang="en-US" sz="1000" dirty="0"/>
              <a:t> </a:t>
            </a:r>
            <a:r>
              <a:rPr lang="en-US" sz="1000" dirty="0" err="1"/>
              <a:t>Ipsum</a:t>
            </a:r>
            <a:r>
              <a:rPr lang="en-US" sz="1000" dirty="0"/>
              <a:t> has been the industry's standard dummy text ever since the 1500s, when an unknown printer took a galley of type and scrambled it to make a type specimen book. It has survived not only </a:t>
            </a:r>
            <a:r>
              <a:rPr lang="en-US" sz="1000" dirty="0" smtClean="0"/>
              <a:t>five</a:t>
            </a:r>
            <a:br>
              <a:rPr lang="en-US" sz="1000" dirty="0" smtClean="0"/>
            </a:br>
            <a:r>
              <a:rPr lang="en-US" sz="1000" b="1" dirty="0" err="1"/>
              <a:t>Lorem</a:t>
            </a:r>
            <a:r>
              <a:rPr lang="en-US" sz="1000" b="1" dirty="0"/>
              <a:t> </a:t>
            </a:r>
            <a:r>
              <a:rPr lang="en-US" sz="1000" b="1" dirty="0" err="1"/>
              <a:t>Ipsum</a:t>
            </a:r>
            <a:r>
              <a:rPr lang="en-US" sz="1000" dirty="0"/>
              <a:t> is simply dummy text of the printing and typesetting industry. </a:t>
            </a:r>
            <a:r>
              <a:rPr lang="en-US" sz="1000" dirty="0" err="1"/>
              <a:t>Lorem</a:t>
            </a:r>
            <a:r>
              <a:rPr lang="en-US" sz="1000" dirty="0"/>
              <a:t> </a:t>
            </a:r>
            <a:r>
              <a:rPr lang="en-US" sz="1000" dirty="0" err="1"/>
              <a:t>Ipsum</a:t>
            </a:r>
            <a:r>
              <a:rPr lang="en-US" sz="1000" dirty="0"/>
              <a:t> has been the industry's standard dummy text ever since the 1500s, 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b="1" dirty="0" err="1"/>
              <a:t>Lorem</a:t>
            </a:r>
            <a:r>
              <a:rPr lang="en-US" sz="1000" b="1" dirty="0"/>
              <a:t> </a:t>
            </a:r>
            <a:r>
              <a:rPr lang="en-US" sz="1000" b="1" dirty="0" err="1"/>
              <a:t>Ipsum</a:t>
            </a:r>
            <a:r>
              <a:rPr lang="en-US" sz="1000" dirty="0"/>
              <a:t> is simply dummy text of the printing and typesetting industry. </a:t>
            </a:r>
            <a:r>
              <a:rPr lang="en-US" sz="1000" dirty="0" err="1"/>
              <a:t>Lorem</a:t>
            </a:r>
            <a:r>
              <a:rPr lang="en-US" sz="1000" dirty="0"/>
              <a:t> </a:t>
            </a:r>
            <a:r>
              <a:rPr lang="en-US" sz="1000" dirty="0" err="1"/>
              <a:t>Ipsum</a:t>
            </a:r>
            <a:r>
              <a:rPr lang="en-US" sz="1000" dirty="0"/>
              <a:t>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sz="1000" dirty="0" err="1"/>
              <a:t>popularised</a:t>
            </a:r>
            <a:r>
              <a:rPr lang="en-US" sz="1000" dirty="0"/>
              <a:t> in the 1960s with the release of </a:t>
            </a:r>
            <a:r>
              <a:rPr lang="en-US" sz="1000" dirty="0" err="1"/>
              <a:t>Letraset</a:t>
            </a:r>
            <a:r>
              <a:rPr lang="en-US" sz="1000" dirty="0"/>
              <a:t> sheets containing </a:t>
            </a:r>
            <a:r>
              <a:rPr lang="en-US" sz="1000" dirty="0" err="1"/>
              <a:t>Lorem</a:t>
            </a:r>
            <a:r>
              <a:rPr lang="en-US" sz="1000" dirty="0"/>
              <a:t> </a:t>
            </a:r>
            <a:r>
              <a:rPr lang="en-US" sz="1000" dirty="0" err="1"/>
              <a:t>Ipsum</a:t>
            </a:r>
            <a:r>
              <a:rPr lang="en-US" sz="1000" dirty="0"/>
              <a:t> passages, and more recently with desktop publishing software like Aldus PageMaker including versions of </a:t>
            </a:r>
            <a:r>
              <a:rPr lang="en-US" sz="1000" dirty="0" err="1"/>
              <a:t>Lorem</a:t>
            </a:r>
            <a:r>
              <a:rPr lang="en-US" sz="1000" dirty="0"/>
              <a:t> </a:t>
            </a:r>
            <a:r>
              <a:rPr lang="en-US" sz="1000" dirty="0" err="1"/>
              <a:t>Ipsum</a:t>
            </a:r>
            <a:r>
              <a:rPr lang="en-US" sz="1000" dirty="0" smtClean="0"/>
              <a:t>.</a:t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b="1" dirty="0" err="1"/>
              <a:t>Lorem</a:t>
            </a:r>
            <a:r>
              <a:rPr lang="en-US" sz="1000" b="1" dirty="0"/>
              <a:t> </a:t>
            </a:r>
            <a:r>
              <a:rPr lang="en-US" sz="1000" b="1" dirty="0" err="1"/>
              <a:t>Ipsum</a:t>
            </a:r>
            <a:r>
              <a:rPr lang="en-US" sz="1000" dirty="0"/>
              <a:t> is simply dummy text of the printing and typesetting industry. </a:t>
            </a:r>
            <a:r>
              <a:rPr lang="en-US" sz="1000" dirty="0" err="1"/>
              <a:t>Lorem</a:t>
            </a:r>
            <a:r>
              <a:rPr lang="en-US" sz="1000" dirty="0"/>
              <a:t> </a:t>
            </a:r>
            <a:r>
              <a:rPr lang="en-US" sz="1000" dirty="0" err="1"/>
              <a:t>Ipsum</a:t>
            </a:r>
            <a:r>
              <a:rPr lang="en-US" sz="1000" dirty="0"/>
              <a:t>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sz="1000" dirty="0" err="1"/>
              <a:t>popularised</a:t>
            </a:r>
            <a:r>
              <a:rPr lang="en-US" sz="1000" dirty="0"/>
              <a:t> in </a:t>
            </a:r>
            <a:r>
              <a:rPr lang="en-US" sz="1000" dirty="0" smtClean="0"/>
              <a:t>the</a:t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b="1" dirty="0" err="1"/>
              <a:t>Lorem</a:t>
            </a:r>
            <a:r>
              <a:rPr lang="en-US" sz="1000" b="1" dirty="0"/>
              <a:t> </a:t>
            </a:r>
            <a:r>
              <a:rPr lang="en-US" sz="1000" b="1" dirty="0" err="1"/>
              <a:t>Ipsum</a:t>
            </a:r>
            <a:r>
              <a:rPr lang="en-US" sz="1000" dirty="0"/>
              <a:t> is simply dummy text of the printing and typesetting industry. </a:t>
            </a:r>
            <a:r>
              <a:rPr lang="en-US" sz="1000" dirty="0" err="1"/>
              <a:t>Lorem</a:t>
            </a:r>
            <a:r>
              <a:rPr lang="en-US" sz="1000" dirty="0"/>
              <a:t> </a:t>
            </a:r>
            <a:r>
              <a:rPr lang="en-US" sz="1000" dirty="0" err="1"/>
              <a:t>Ipsum</a:t>
            </a:r>
            <a:r>
              <a:rPr lang="en-US" sz="1000" dirty="0"/>
              <a:t> has been the industry's standard dummy text ever since the 1500s, when an unknown printer took a galley of </a:t>
            </a:r>
            <a:r>
              <a:rPr lang="en-US" sz="1000" dirty="0" smtClean="0"/>
              <a:t>type</a:t>
            </a:r>
            <a:endParaRPr lang="fr-FR" sz="1000" dirty="0"/>
          </a:p>
        </p:txBody>
      </p:sp>
      <p:sp>
        <p:nvSpPr>
          <p:cNvPr id="9" name="ZoneTexte 8"/>
          <p:cNvSpPr txBox="1"/>
          <p:nvPr/>
        </p:nvSpPr>
        <p:spPr>
          <a:xfrm>
            <a:off x="2676770" y="1475656"/>
            <a:ext cx="2343252" cy="74789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b="1" dirty="0" err="1"/>
              <a:t>Lorem</a:t>
            </a:r>
            <a:r>
              <a:rPr lang="en-US" sz="1000" b="1" dirty="0"/>
              <a:t> </a:t>
            </a:r>
            <a:r>
              <a:rPr lang="en-US" sz="1000" b="1" dirty="0" err="1"/>
              <a:t>Ipsum</a:t>
            </a:r>
            <a:r>
              <a:rPr lang="en-US" sz="1000" dirty="0"/>
              <a:t> is simply dummy text of the printing and typesetting industry. </a:t>
            </a:r>
            <a:r>
              <a:rPr lang="en-US" sz="1000" dirty="0" err="1"/>
              <a:t>Lorem</a:t>
            </a:r>
            <a:r>
              <a:rPr lang="en-US" sz="1000" dirty="0"/>
              <a:t> </a:t>
            </a:r>
            <a:r>
              <a:rPr lang="en-US" sz="1000" dirty="0" err="1"/>
              <a:t>Ipsum</a:t>
            </a:r>
            <a:r>
              <a:rPr lang="en-US" sz="1000" dirty="0"/>
              <a:t>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sz="1000" dirty="0" err="1"/>
              <a:t>popularised</a:t>
            </a:r>
            <a:r>
              <a:rPr lang="en-US" sz="1000" dirty="0"/>
              <a:t> in the 1960s with the release of </a:t>
            </a:r>
            <a:r>
              <a:rPr lang="en-US" sz="1000" dirty="0" err="1"/>
              <a:t>Letraset</a:t>
            </a:r>
            <a:r>
              <a:rPr lang="en-US" sz="1000" dirty="0"/>
              <a:t> sheets containing </a:t>
            </a:r>
            <a:r>
              <a:rPr lang="en-US" sz="1000" dirty="0" err="1"/>
              <a:t>Lorem</a:t>
            </a:r>
            <a:r>
              <a:rPr lang="en-US" sz="1000" dirty="0"/>
              <a:t> </a:t>
            </a:r>
            <a:r>
              <a:rPr lang="en-US" sz="1000" dirty="0" err="1"/>
              <a:t>Ipsum</a:t>
            </a:r>
            <a:r>
              <a:rPr lang="en-US" sz="1000" dirty="0"/>
              <a:t> passages, and more recently with desktop publishing software like Aldus PageMaker including versions of </a:t>
            </a:r>
            <a:r>
              <a:rPr lang="en-US" sz="1000" dirty="0" err="1"/>
              <a:t>Lorem</a:t>
            </a:r>
            <a:r>
              <a:rPr lang="en-US" sz="1000" dirty="0"/>
              <a:t> </a:t>
            </a:r>
            <a:r>
              <a:rPr lang="en-US" sz="1000" dirty="0" err="1"/>
              <a:t>Ipsum</a:t>
            </a:r>
            <a:r>
              <a:rPr lang="en-US" sz="1000" dirty="0" smtClean="0"/>
              <a:t>.</a:t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b="1" dirty="0" err="1"/>
              <a:t>Lorem</a:t>
            </a:r>
            <a:r>
              <a:rPr lang="en-US" sz="1000" b="1" dirty="0"/>
              <a:t> </a:t>
            </a:r>
            <a:r>
              <a:rPr lang="en-US" sz="1000" b="1" dirty="0" err="1"/>
              <a:t>Ipsum</a:t>
            </a:r>
            <a:r>
              <a:rPr lang="en-US" sz="1000" dirty="0"/>
              <a:t> is simply dummy text of the printing and typesetting industry. </a:t>
            </a:r>
            <a:r>
              <a:rPr lang="en-US" sz="1000" dirty="0" err="1"/>
              <a:t>Lorem</a:t>
            </a:r>
            <a:r>
              <a:rPr lang="en-US" sz="1000" dirty="0"/>
              <a:t> </a:t>
            </a:r>
            <a:r>
              <a:rPr lang="en-US" sz="1000" dirty="0" err="1"/>
              <a:t>Ipsum</a:t>
            </a:r>
            <a:r>
              <a:rPr lang="en-US" sz="1000" dirty="0"/>
              <a:t>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sz="1000" dirty="0" err="1"/>
              <a:t>popularised</a:t>
            </a:r>
            <a:r>
              <a:rPr lang="en-US" sz="1000" dirty="0"/>
              <a:t> in the 1960s with the release of </a:t>
            </a:r>
            <a:r>
              <a:rPr lang="en-US" sz="1000" dirty="0" err="1"/>
              <a:t>Letraset</a:t>
            </a:r>
            <a:r>
              <a:rPr lang="en-US" sz="1000" dirty="0"/>
              <a:t> sheets containing </a:t>
            </a:r>
            <a:r>
              <a:rPr lang="en-US" sz="1000" dirty="0" err="1"/>
              <a:t>Lorem</a:t>
            </a:r>
            <a:r>
              <a:rPr lang="en-US" sz="1000" dirty="0"/>
              <a:t> </a:t>
            </a:r>
            <a:r>
              <a:rPr lang="en-US" sz="1000" dirty="0" err="1"/>
              <a:t>Ipsum</a:t>
            </a:r>
            <a:r>
              <a:rPr lang="en-US" sz="1000" dirty="0"/>
              <a:t> passages, and more recently with desktop publishing software like Aldus PageMaker including versions of </a:t>
            </a:r>
            <a:r>
              <a:rPr lang="en-US" sz="1000" dirty="0" err="1"/>
              <a:t>Lorem</a:t>
            </a:r>
            <a:r>
              <a:rPr lang="en-US" sz="1000" dirty="0"/>
              <a:t> </a:t>
            </a:r>
            <a:r>
              <a:rPr lang="en-US" sz="1000" dirty="0" err="1"/>
              <a:t>Ipsum</a:t>
            </a:r>
            <a:r>
              <a:rPr lang="en-US" sz="1000" dirty="0" smtClean="0"/>
              <a:t>.</a:t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b="1" dirty="0" err="1"/>
              <a:t>Lorem</a:t>
            </a:r>
            <a:r>
              <a:rPr lang="en-US" sz="1000" b="1" dirty="0"/>
              <a:t> </a:t>
            </a:r>
            <a:r>
              <a:rPr lang="en-US" sz="1000" b="1" dirty="0" err="1"/>
              <a:t>Ipsum</a:t>
            </a:r>
            <a:r>
              <a:rPr lang="en-US" sz="1000" dirty="0"/>
              <a:t> is simply dummy text of the printing and typesetting industry. </a:t>
            </a:r>
            <a:r>
              <a:rPr lang="en-US" sz="1000" dirty="0" err="1"/>
              <a:t>Lorem</a:t>
            </a:r>
            <a:r>
              <a:rPr lang="en-US" sz="1000" dirty="0"/>
              <a:t> </a:t>
            </a:r>
            <a:r>
              <a:rPr lang="en-US" sz="1000" dirty="0" err="1"/>
              <a:t>Ipsum</a:t>
            </a:r>
            <a:r>
              <a:rPr lang="en-US" sz="1000" dirty="0"/>
              <a:t> has been the industry's standard dummy text ever since the 1500s, when an unknown printer took a galley of type and scrambled it to make a type specimen book. It has survived not only five centuries, 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b="1" dirty="0" err="1"/>
              <a:t>Lorem</a:t>
            </a:r>
            <a:r>
              <a:rPr lang="en-US" sz="1000" b="1" dirty="0"/>
              <a:t> </a:t>
            </a:r>
            <a:r>
              <a:rPr lang="en-US" sz="1000" b="1" dirty="0" err="1"/>
              <a:t>Ipsum</a:t>
            </a:r>
            <a:r>
              <a:rPr lang="en-US" sz="1000" dirty="0"/>
              <a:t> is simply dummy text of the printing and typesetting industry. </a:t>
            </a:r>
            <a:r>
              <a:rPr lang="en-US" sz="1000" dirty="0" err="1"/>
              <a:t>Lorem</a:t>
            </a:r>
            <a:r>
              <a:rPr lang="en-US" sz="1000" dirty="0"/>
              <a:t> </a:t>
            </a:r>
            <a:r>
              <a:rPr lang="en-US" sz="1000" dirty="0" err="1"/>
              <a:t>Ipsum</a:t>
            </a:r>
            <a:r>
              <a:rPr lang="en-US" sz="1000" dirty="0"/>
              <a:t> has been the industry's standard dummy text ever since the 1500s, when an unknown printer took a galley of type and </a:t>
            </a:r>
            <a:r>
              <a:rPr lang="en-US" sz="1000" dirty="0" smtClean="0"/>
              <a:t>scrambled</a:t>
            </a:r>
            <a:endParaRPr lang="fr-FR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1470</TotalTime>
  <Words>22</Words>
  <Application>Microsoft Office PowerPoint</Application>
  <PresentationFormat>Affichage à l'écran (16:9)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Angles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sab</dc:creator>
  <cp:lastModifiedBy>anis</cp:lastModifiedBy>
  <cp:revision>138</cp:revision>
  <dcterms:modified xsi:type="dcterms:W3CDTF">2013-12-03T14:42:17Z</dcterms:modified>
</cp:coreProperties>
</file>